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74" r:id="rId4"/>
    <p:sldId id="275" r:id="rId5"/>
    <p:sldId id="272" r:id="rId6"/>
    <p:sldId id="273" r:id="rId7"/>
    <p:sldId id="262" r:id="rId8"/>
    <p:sldId id="271" r:id="rId9"/>
    <p:sldId id="257" r:id="rId10"/>
    <p:sldId id="258" r:id="rId11"/>
    <p:sldId id="267" r:id="rId12"/>
    <p:sldId id="268" r:id="rId13"/>
    <p:sldId id="269" r:id="rId14"/>
    <p:sldId id="270" r:id="rId15"/>
    <p:sldId id="264" r:id="rId16"/>
    <p:sldId id="259" r:id="rId17"/>
    <p:sldId id="260" r:id="rId18"/>
    <p:sldId id="265" r:id="rId19"/>
    <p:sldId id="266" r:id="rId20"/>
    <p:sldId id="261" r:id="rId21"/>
  </p:sldIdLst>
  <p:sldSz cx="9144000" cy="6858000" type="screen4x3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61" autoAdjust="0"/>
    <p:restoredTop sz="94660"/>
  </p:normalViewPr>
  <p:slideViewPr>
    <p:cSldViewPr snapToGrid="0">
      <p:cViewPr>
        <p:scale>
          <a:sx n="75" d="100"/>
          <a:sy n="75" d="100"/>
        </p:scale>
        <p:origin x="936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E96A23-D531-4A98-AA1D-7F3BA777203A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0AD9957F-143C-4C01-A9A0-F7BBCFB15062}">
      <dgm:prSet phldrT="[文字]"/>
      <dgm:spPr/>
      <dgm:t>
        <a:bodyPr/>
        <a:lstStyle/>
        <a:p>
          <a:r>
            <a:rPr lang="zh-TW" altLang="en-US" dirty="0" smtClean="0"/>
            <a:t>視覺</a:t>
          </a:r>
          <a:endParaRPr lang="zh-HK" altLang="en-US" dirty="0"/>
        </a:p>
      </dgm:t>
    </dgm:pt>
    <dgm:pt modelId="{899A8F0D-409F-4298-A3F0-761AFFB63C75}" type="parTrans" cxnId="{56730224-9CE3-4BAF-9CD7-EB6124DC69BF}">
      <dgm:prSet/>
      <dgm:spPr/>
      <dgm:t>
        <a:bodyPr/>
        <a:lstStyle/>
        <a:p>
          <a:endParaRPr lang="zh-HK" altLang="en-US"/>
        </a:p>
      </dgm:t>
    </dgm:pt>
    <dgm:pt modelId="{7B954FDA-6D89-4BA1-AC38-3B299E885AD7}" type="sibTrans" cxnId="{56730224-9CE3-4BAF-9CD7-EB6124DC69BF}">
      <dgm:prSet/>
      <dgm:spPr/>
      <dgm:t>
        <a:bodyPr/>
        <a:lstStyle/>
        <a:p>
          <a:endParaRPr lang="zh-HK" altLang="en-US"/>
        </a:p>
      </dgm:t>
    </dgm:pt>
    <dgm:pt modelId="{5F497DF9-D98B-45DE-80E9-B40CE2A53AE0}">
      <dgm:prSet phldrT="[文字]" custT="1"/>
      <dgm:spPr/>
      <dgm:t>
        <a:bodyPr/>
        <a:lstStyle/>
        <a:p>
          <a:r>
            <a:rPr lang="zh-TW" altLang="en-US" sz="2400" dirty="0" smtClean="0"/>
            <a:t>燈光、錄像、幻燈投影、鐳射投影</a:t>
          </a:r>
          <a:endParaRPr lang="zh-HK" altLang="en-US" sz="2400" dirty="0"/>
        </a:p>
      </dgm:t>
    </dgm:pt>
    <dgm:pt modelId="{EE176916-D3DA-4924-86A0-C93658EBF132}" type="parTrans" cxnId="{5679A998-73C4-42B8-A0A0-F4A88FC80A49}">
      <dgm:prSet/>
      <dgm:spPr/>
      <dgm:t>
        <a:bodyPr/>
        <a:lstStyle/>
        <a:p>
          <a:endParaRPr lang="zh-HK" altLang="en-US"/>
        </a:p>
      </dgm:t>
    </dgm:pt>
    <dgm:pt modelId="{D02856BA-7885-4B56-8BD9-93D204F30639}" type="sibTrans" cxnId="{5679A998-73C4-42B8-A0A0-F4A88FC80A49}">
      <dgm:prSet/>
      <dgm:spPr/>
      <dgm:t>
        <a:bodyPr/>
        <a:lstStyle/>
        <a:p>
          <a:endParaRPr lang="zh-HK" altLang="en-US"/>
        </a:p>
      </dgm:t>
    </dgm:pt>
    <dgm:pt modelId="{5C6FEFE4-A036-44BF-A015-984A05E65D30}">
      <dgm:prSet phldrT="[文字]"/>
      <dgm:spPr/>
      <dgm:t>
        <a:bodyPr/>
        <a:lstStyle/>
        <a:p>
          <a:r>
            <a:rPr lang="zh-TW" altLang="en-US" dirty="0" smtClean="0"/>
            <a:t>舞蹈</a:t>
          </a:r>
          <a:endParaRPr lang="zh-HK" altLang="en-US" dirty="0"/>
        </a:p>
      </dgm:t>
    </dgm:pt>
    <dgm:pt modelId="{A7DD58DB-19FC-4456-AF2E-AA3748AC5DE4}" type="parTrans" cxnId="{D391960D-83F0-4672-AC1F-5291FAD711BD}">
      <dgm:prSet/>
      <dgm:spPr/>
      <dgm:t>
        <a:bodyPr/>
        <a:lstStyle/>
        <a:p>
          <a:endParaRPr lang="zh-HK" altLang="en-US"/>
        </a:p>
      </dgm:t>
    </dgm:pt>
    <dgm:pt modelId="{EF67BDCD-11F0-417E-8095-933C5669F723}" type="sibTrans" cxnId="{D391960D-83F0-4672-AC1F-5291FAD711BD}">
      <dgm:prSet/>
      <dgm:spPr/>
      <dgm:t>
        <a:bodyPr/>
        <a:lstStyle/>
        <a:p>
          <a:endParaRPr lang="zh-HK" altLang="en-US"/>
        </a:p>
      </dgm:t>
    </dgm:pt>
    <dgm:pt modelId="{F891BF57-7890-4A9E-A212-C66C83BC0743}">
      <dgm:prSet phldrT="[文字]" custT="1"/>
      <dgm:spPr/>
      <dgm:t>
        <a:bodyPr/>
        <a:lstStyle/>
        <a:p>
          <a:r>
            <a:rPr lang="zh-TW" altLang="en-US" sz="2400" dirty="0" smtClean="0"/>
            <a:t>個人或集體舞蹈</a:t>
          </a:r>
          <a:endParaRPr lang="zh-HK" altLang="en-US" sz="2400" dirty="0"/>
        </a:p>
      </dgm:t>
    </dgm:pt>
    <dgm:pt modelId="{45EBA6B1-7197-4BAA-AC77-E05A56DDD89B}" type="parTrans" cxnId="{4C23FF36-81DE-4EB7-9AC2-4091E31802BB}">
      <dgm:prSet/>
      <dgm:spPr/>
      <dgm:t>
        <a:bodyPr/>
        <a:lstStyle/>
        <a:p>
          <a:endParaRPr lang="zh-HK" altLang="en-US"/>
        </a:p>
      </dgm:t>
    </dgm:pt>
    <dgm:pt modelId="{9EC71B0E-6514-47AA-851A-C97C559E8362}" type="sibTrans" cxnId="{4C23FF36-81DE-4EB7-9AC2-4091E31802BB}">
      <dgm:prSet/>
      <dgm:spPr/>
      <dgm:t>
        <a:bodyPr/>
        <a:lstStyle/>
        <a:p>
          <a:endParaRPr lang="zh-HK" altLang="en-US"/>
        </a:p>
      </dgm:t>
    </dgm:pt>
    <dgm:pt modelId="{5B592ACA-23C6-4F88-98B8-6A07E5BD108D}">
      <dgm:prSet phldrT="[文字]"/>
      <dgm:spPr/>
      <dgm:t>
        <a:bodyPr/>
        <a:lstStyle/>
        <a:p>
          <a:r>
            <a:rPr lang="zh-TW" altLang="en-US" dirty="0" smtClean="0"/>
            <a:t>舞台</a:t>
          </a:r>
          <a:endParaRPr lang="zh-HK" altLang="en-US" dirty="0"/>
        </a:p>
      </dgm:t>
    </dgm:pt>
    <dgm:pt modelId="{DF4A3BC9-99EF-4249-9CFA-316BBC6C3541}" type="parTrans" cxnId="{804BC928-B2DA-43CC-A39C-22F70F0B95B4}">
      <dgm:prSet/>
      <dgm:spPr/>
      <dgm:t>
        <a:bodyPr/>
        <a:lstStyle/>
        <a:p>
          <a:endParaRPr lang="zh-HK" altLang="en-US"/>
        </a:p>
      </dgm:t>
    </dgm:pt>
    <dgm:pt modelId="{6DE07A57-6933-4326-AF78-F2AFB987CB6A}" type="sibTrans" cxnId="{804BC928-B2DA-43CC-A39C-22F70F0B95B4}">
      <dgm:prSet/>
      <dgm:spPr/>
      <dgm:t>
        <a:bodyPr/>
        <a:lstStyle/>
        <a:p>
          <a:endParaRPr lang="zh-HK" altLang="en-US"/>
        </a:p>
      </dgm:t>
    </dgm:pt>
    <dgm:pt modelId="{A2C5F940-5086-49AB-A68E-7D56C5A0658E}">
      <dgm:prSet phldrT="[文字]" custT="1"/>
      <dgm:spPr/>
      <dgm:t>
        <a:bodyPr/>
        <a:lstStyle/>
        <a:p>
          <a:r>
            <a:rPr lang="zh-TW" altLang="en-US" sz="2400" dirty="0" smtClean="0"/>
            <a:t>舞台、道具、服飾、佈景、化妝、平面板畫</a:t>
          </a:r>
          <a:endParaRPr lang="zh-HK" altLang="en-US" sz="2400" dirty="0"/>
        </a:p>
      </dgm:t>
    </dgm:pt>
    <dgm:pt modelId="{73B4209A-0276-403D-9D5B-BD08E744E056}" type="parTrans" cxnId="{A273E7CA-8FDD-476C-BD0C-2B0ADCA710D2}">
      <dgm:prSet/>
      <dgm:spPr/>
      <dgm:t>
        <a:bodyPr/>
        <a:lstStyle/>
        <a:p>
          <a:endParaRPr lang="zh-HK" altLang="en-US"/>
        </a:p>
      </dgm:t>
    </dgm:pt>
    <dgm:pt modelId="{12DBA128-C80B-4427-BA21-C4EA15982D3B}" type="sibTrans" cxnId="{A273E7CA-8FDD-476C-BD0C-2B0ADCA710D2}">
      <dgm:prSet/>
      <dgm:spPr/>
      <dgm:t>
        <a:bodyPr/>
        <a:lstStyle/>
        <a:p>
          <a:endParaRPr lang="zh-HK" altLang="en-US"/>
        </a:p>
      </dgm:t>
    </dgm:pt>
    <dgm:pt modelId="{52B3F4A0-20E6-488D-ACC3-E42248624002}">
      <dgm:prSet phldrT="[文字]"/>
      <dgm:spPr/>
      <dgm:t>
        <a:bodyPr/>
        <a:lstStyle/>
        <a:p>
          <a:r>
            <a:rPr lang="zh-TW" altLang="en-US" dirty="0" smtClean="0"/>
            <a:t>電影</a:t>
          </a:r>
          <a:endParaRPr lang="zh-HK" altLang="en-US" dirty="0"/>
        </a:p>
      </dgm:t>
    </dgm:pt>
    <dgm:pt modelId="{57EA9A35-4A95-4333-9FD6-AA9E9BF83CF3}" type="parTrans" cxnId="{28B26FA6-512B-49F5-8E11-6A413C8EDC2C}">
      <dgm:prSet/>
      <dgm:spPr/>
      <dgm:t>
        <a:bodyPr/>
        <a:lstStyle/>
        <a:p>
          <a:endParaRPr lang="zh-HK" altLang="en-US"/>
        </a:p>
      </dgm:t>
    </dgm:pt>
    <dgm:pt modelId="{70787EF4-6764-4DC0-8E91-AB8D3A3BB159}" type="sibTrans" cxnId="{28B26FA6-512B-49F5-8E11-6A413C8EDC2C}">
      <dgm:prSet/>
      <dgm:spPr/>
      <dgm:t>
        <a:bodyPr/>
        <a:lstStyle/>
        <a:p>
          <a:endParaRPr lang="zh-HK" altLang="en-US"/>
        </a:p>
      </dgm:t>
    </dgm:pt>
    <dgm:pt modelId="{9AFC0D4D-5A19-4416-AB17-DA313791C839}">
      <dgm:prSet phldrT="[文字]" custT="1"/>
      <dgm:spPr/>
      <dgm:t>
        <a:bodyPr/>
        <a:lstStyle/>
        <a:p>
          <a:r>
            <a:rPr lang="zh-TW" altLang="en-US" sz="2400" dirty="0" smtClean="0"/>
            <a:t>電影</a:t>
          </a:r>
          <a:r>
            <a:rPr lang="en-US" altLang="zh-TW" sz="2400" dirty="0" smtClean="0"/>
            <a:t>/</a:t>
          </a:r>
          <a:r>
            <a:rPr lang="zh-TW" altLang="en-US" sz="2400" dirty="0" smtClean="0"/>
            <a:t>電視片段、多螢幕投影、錄像片段</a:t>
          </a:r>
          <a:endParaRPr lang="zh-HK" altLang="en-US" sz="2400" dirty="0"/>
        </a:p>
      </dgm:t>
    </dgm:pt>
    <dgm:pt modelId="{6376B21B-E0CD-4518-8220-B0384D7F9AA5}" type="parTrans" cxnId="{F00D2A6E-24E4-4547-96CB-50B9090030E6}">
      <dgm:prSet/>
      <dgm:spPr/>
      <dgm:t>
        <a:bodyPr/>
        <a:lstStyle/>
        <a:p>
          <a:endParaRPr lang="zh-HK" altLang="en-US"/>
        </a:p>
      </dgm:t>
    </dgm:pt>
    <dgm:pt modelId="{79E20D65-872C-49A5-A150-677756BB0EBF}" type="sibTrans" cxnId="{F00D2A6E-24E4-4547-96CB-50B9090030E6}">
      <dgm:prSet/>
      <dgm:spPr/>
      <dgm:t>
        <a:bodyPr/>
        <a:lstStyle/>
        <a:p>
          <a:endParaRPr lang="zh-HK" altLang="en-US"/>
        </a:p>
      </dgm:t>
    </dgm:pt>
    <dgm:pt modelId="{2B6438F7-DE85-48BB-B12A-B022A21A5D09}" type="pres">
      <dgm:prSet presAssocID="{6EE96A23-D531-4A98-AA1D-7F3BA777203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76FA70BD-E8EB-465C-9E43-D7F9EB12638F}" type="pres">
      <dgm:prSet presAssocID="{0AD9957F-143C-4C01-A9A0-F7BBCFB15062}" presName="linNode" presStyleCnt="0"/>
      <dgm:spPr/>
    </dgm:pt>
    <dgm:pt modelId="{F95B0FBF-F6C2-40A4-9395-F7E31C5ECE47}" type="pres">
      <dgm:prSet presAssocID="{0AD9957F-143C-4C01-A9A0-F7BBCFB15062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4FA726AC-E861-492F-9283-8809EC076458}" type="pres">
      <dgm:prSet presAssocID="{0AD9957F-143C-4C01-A9A0-F7BBCFB15062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03701D8B-3B15-4F0B-8DB5-BE27590C9065}" type="pres">
      <dgm:prSet presAssocID="{7B954FDA-6D89-4BA1-AC38-3B299E885AD7}" presName="sp" presStyleCnt="0"/>
      <dgm:spPr/>
    </dgm:pt>
    <dgm:pt modelId="{82973D51-68AA-40D8-9668-F790A6180F9A}" type="pres">
      <dgm:prSet presAssocID="{5C6FEFE4-A036-44BF-A015-984A05E65D30}" presName="linNode" presStyleCnt="0"/>
      <dgm:spPr/>
    </dgm:pt>
    <dgm:pt modelId="{C67A5ED2-4EDE-42A3-B56B-913774459164}" type="pres">
      <dgm:prSet presAssocID="{5C6FEFE4-A036-44BF-A015-984A05E65D30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D384C263-D743-4F2C-B318-EC6CE189FB67}" type="pres">
      <dgm:prSet presAssocID="{5C6FEFE4-A036-44BF-A015-984A05E65D30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FCB9E900-88FA-4B8A-BCEC-62F6ED4F0EE8}" type="pres">
      <dgm:prSet presAssocID="{EF67BDCD-11F0-417E-8095-933C5669F723}" presName="sp" presStyleCnt="0"/>
      <dgm:spPr/>
    </dgm:pt>
    <dgm:pt modelId="{D13300ED-1D84-4275-91F7-CE6703D10E25}" type="pres">
      <dgm:prSet presAssocID="{5B592ACA-23C6-4F88-98B8-6A07E5BD108D}" presName="linNode" presStyleCnt="0"/>
      <dgm:spPr/>
    </dgm:pt>
    <dgm:pt modelId="{A23549F8-DB6E-45E7-84DA-4A7D1FEDCBAF}" type="pres">
      <dgm:prSet presAssocID="{5B592ACA-23C6-4F88-98B8-6A07E5BD108D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189B2059-A5AD-426E-BFAB-5AD89544BCAA}" type="pres">
      <dgm:prSet presAssocID="{5B592ACA-23C6-4F88-98B8-6A07E5BD108D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4A1F8A16-452A-46F9-9A5C-1D4B8C908451}" type="pres">
      <dgm:prSet presAssocID="{6DE07A57-6933-4326-AF78-F2AFB987CB6A}" presName="sp" presStyleCnt="0"/>
      <dgm:spPr/>
    </dgm:pt>
    <dgm:pt modelId="{2B0534B8-8537-451E-8C47-D094147D5B10}" type="pres">
      <dgm:prSet presAssocID="{52B3F4A0-20E6-488D-ACC3-E42248624002}" presName="linNode" presStyleCnt="0"/>
      <dgm:spPr/>
    </dgm:pt>
    <dgm:pt modelId="{3A9516B5-10B5-43DA-9E50-8D06DA197A05}" type="pres">
      <dgm:prSet presAssocID="{52B3F4A0-20E6-488D-ACC3-E42248624002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3743FB7A-9A6C-44E8-B720-F3DFD0E18862}" type="pres">
      <dgm:prSet presAssocID="{52B3F4A0-20E6-488D-ACC3-E42248624002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9B6C09E2-5976-422C-BEDF-D7957B482190}" type="presOf" srcId="{5F497DF9-D98B-45DE-80E9-B40CE2A53AE0}" destId="{4FA726AC-E861-492F-9283-8809EC076458}" srcOrd="0" destOrd="0" presId="urn:microsoft.com/office/officeart/2005/8/layout/vList5"/>
    <dgm:cxn modelId="{ECA4D6C9-349D-4D79-AF05-75FB7EFEAD44}" type="presOf" srcId="{F891BF57-7890-4A9E-A212-C66C83BC0743}" destId="{D384C263-D743-4F2C-B318-EC6CE189FB67}" srcOrd="0" destOrd="0" presId="urn:microsoft.com/office/officeart/2005/8/layout/vList5"/>
    <dgm:cxn modelId="{F00D2A6E-24E4-4547-96CB-50B9090030E6}" srcId="{52B3F4A0-20E6-488D-ACC3-E42248624002}" destId="{9AFC0D4D-5A19-4416-AB17-DA313791C839}" srcOrd="0" destOrd="0" parTransId="{6376B21B-E0CD-4518-8220-B0384D7F9AA5}" sibTransId="{79E20D65-872C-49A5-A150-677756BB0EBF}"/>
    <dgm:cxn modelId="{66DC99D1-C4DB-487E-8CEB-600AEE38982D}" type="presOf" srcId="{52B3F4A0-20E6-488D-ACC3-E42248624002}" destId="{3A9516B5-10B5-43DA-9E50-8D06DA197A05}" srcOrd="0" destOrd="0" presId="urn:microsoft.com/office/officeart/2005/8/layout/vList5"/>
    <dgm:cxn modelId="{3D4AC6AC-5FAE-45EB-9565-BC3BED876BFA}" type="presOf" srcId="{6EE96A23-D531-4A98-AA1D-7F3BA777203A}" destId="{2B6438F7-DE85-48BB-B12A-B022A21A5D09}" srcOrd="0" destOrd="0" presId="urn:microsoft.com/office/officeart/2005/8/layout/vList5"/>
    <dgm:cxn modelId="{18B67362-961A-4BB5-9BED-BD3B76AACFE8}" type="presOf" srcId="{0AD9957F-143C-4C01-A9A0-F7BBCFB15062}" destId="{F95B0FBF-F6C2-40A4-9395-F7E31C5ECE47}" srcOrd="0" destOrd="0" presId="urn:microsoft.com/office/officeart/2005/8/layout/vList5"/>
    <dgm:cxn modelId="{B3E9B5C0-2CF0-4EC6-8D65-59E884E9A993}" type="presOf" srcId="{9AFC0D4D-5A19-4416-AB17-DA313791C839}" destId="{3743FB7A-9A6C-44E8-B720-F3DFD0E18862}" srcOrd="0" destOrd="0" presId="urn:microsoft.com/office/officeart/2005/8/layout/vList5"/>
    <dgm:cxn modelId="{56730224-9CE3-4BAF-9CD7-EB6124DC69BF}" srcId="{6EE96A23-D531-4A98-AA1D-7F3BA777203A}" destId="{0AD9957F-143C-4C01-A9A0-F7BBCFB15062}" srcOrd="0" destOrd="0" parTransId="{899A8F0D-409F-4298-A3F0-761AFFB63C75}" sibTransId="{7B954FDA-6D89-4BA1-AC38-3B299E885AD7}"/>
    <dgm:cxn modelId="{A273E7CA-8FDD-476C-BD0C-2B0ADCA710D2}" srcId="{5B592ACA-23C6-4F88-98B8-6A07E5BD108D}" destId="{A2C5F940-5086-49AB-A68E-7D56C5A0658E}" srcOrd="0" destOrd="0" parTransId="{73B4209A-0276-403D-9D5B-BD08E744E056}" sibTransId="{12DBA128-C80B-4427-BA21-C4EA15982D3B}"/>
    <dgm:cxn modelId="{C2626910-F4D6-406C-AA02-6E750C4E8D83}" type="presOf" srcId="{5B592ACA-23C6-4F88-98B8-6A07E5BD108D}" destId="{A23549F8-DB6E-45E7-84DA-4A7D1FEDCBAF}" srcOrd="0" destOrd="0" presId="urn:microsoft.com/office/officeart/2005/8/layout/vList5"/>
    <dgm:cxn modelId="{4C23FF36-81DE-4EB7-9AC2-4091E31802BB}" srcId="{5C6FEFE4-A036-44BF-A015-984A05E65D30}" destId="{F891BF57-7890-4A9E-A212-C66C83BC0743}" srcOrd="0" destOrd="0" parTransId="{45EBA6B1-7197-4BAA-AC77-E05A56DDD89B}" sibTransId="{9EC71B0E-6514-47AA-851A-C97C559E8362}"/>
    <dgm:cxn modelId="{D622E67C-67B0-41FE-89E1-91632F5E4786}" type="presOf" srcId="{5C6FEFE4-A036-44BF-A015-984A05E65D30}" destId="{C67A5ED2-4EDE-42A3-B56B-913774459164}" srcOrd="0" destOrd="0" presId="urn:microsoft.com/office/officeart/2005/8/layout/vList5"/>
    <dgm:cxn modelId="{D391960D-83F0-4672-AC1F-5291FAD711BD}" srcId="{6EE96A23-D531-4A98-AA1D-7F3BA777203A}" destId="{5C6FEFE4-A036-44BF-A015-984A05E65D30}" srcOrd="1" destOrd="0" parTransId="{A7DD58DB-19FC-4456-AF2E-AA3748AC5DE4}" sibTransId="{EF67BDCD-11F0-417E-8095-933C5669F723}"/>
    <dgm:cxn modelId="{804BC928-B2DA-43CC-A39C-22F70F0B95B4}" srcId="{6EE96A23-D531-4A98-AA1D-7F3BA777203A}" destId="{5B592ACA-23C6-4F88-98B8-6A07E5BD108D}" srcOrd="2" destOrd="0" parTransId="{DF4A3BC9-99EF-4249-9CFA-316BBC6C3541}" sibTransId="{6DE07A57-6933-4326-AF78-F2AFB987CB6A}"/>
    <dgm:cxn modelId="{523F9B66-8126-4FB4-A574-3674D60B986C}" type="presOf" srcId="{A2C5F940-5086-49AB-A68E-7D56C5A0658E}" destId="{189B2059-A5AD-426E-BFAB-5AD89544BCAA}" srcOrd="0" destOrd="0" presId="urn:microsoft.com/office/officeart/2005/8/layout/vList5"/>
    <dgm:cxn modelId="{28B26FA6-512B-49F5-8E11-6A413C8EDC2C}" srcId="{6EE96A23-D531-4A98-AA1D-7F3BA777203A}" destId="{52B3F4A0-20E6-488D-ACC3-E42248624002}" srcOrd="3" destOrd="0" parTransId="{57EA9A35-4A95-4333-9FD6-AA9E9BF83CF3}" sibTransId="{70787EF4-6764-4DC0-8E91-AB8D3A3BB159}"/>
    <dgm:cxn modelId="{5679A998-73C4-42B8-A0A0-F4A88FC80A49}" srcId="{0AD9957F-143C-4C01-A9A0-F7BBCFB15062}" destId="{5F497DF9-D98B-45DE-80E9-B40CE2A53AE0}" srcOrd="0" destOrd="0" parTransId="{EE176916-D3DA-4924-86A0-C93658EBF132}" sibTransId="{D02856BA-7885-4B56-8BD9-93D204F30639}"/>
    <dgm:cxn modelId="{810EFDDE-317C-4B59-A2B0-7671C8B62A2C}" type="presParOf" srcId="{2B6438F7-DE85-48BB-B12A-B022A21A5D09}" destId="{76FA70BD-E8EB-465C-9E43-D7F9EB12638F}" srcOrd="0" destOrd="0" presId="urn:microsoft.com/office/officeart/2005/8/layout/vList5"/>
    <dgm:cxn modelId="{E6050FDB-96F5-4D79-A041-AEB58DB52C0F}" type="presParOf" srcId="{76FA70BD-E8EB-465C-9E43-D7F9EB12638F}" destId="{F95B0FBF-F6C2-40A4-9395-F7E31C5ECE47}" srcOrd="0" destOrd="0" presId="urn:microsoft.com/office/officeart/2005/8/layout/vList5"/>
    <dgm:cxn modelId="{CA7C6D07-3AA9-4F8A-ABA7-1A0E24FEE614}" type="presParOf" srcId="{76FA70BD-E8EB-465C-9E43-D7F9EB12638F}" destId="{4FA726AC-E861-492F-9283-8809EC076458}" srcOrd="1" destOrd="0" presId="urn:microsoft.com/office/officeart/2005/8/layout/vList5"/>
    <dgm:cxn modelId="{102A2656-5BD0-4F75-BE1F-DE2D148E271E}" type="presParOf" srcId="{2B6438F7-DE85-48BB-B12A-B022A21A5D09}" destId="{03701D8B-3B15-4F0B-8DB5-BE27590C9065}" srcOrd="1" destOrd="0" presId="urn:microsoft.com/office/officeart/2005/8/layout/vList5"/>
    <dgm:cxn modelId="{8AE2C7F7-1F21-4A4C-B71C-87A3906249BA}" type="presParOf" srcId="{2B6438F7-DE85-48BB-B12A-B022A21A5D09}" destId="{82973D51-68AA-40D8-9668-F790A6180F9A}" srcOrd="2" destOrd="0" presId="urn:microsoft.com/office/officeart/2005/8/layout/vList5"/>
    <dgm:cxn modelId="{24468142-6F81-4F4B-B989-DC81876BFB91}" type="presParOf" srcId="{82973D51-68AA-40D8-9668-F790A6180F9A}" destId="{C67A5ED2-4EDE-42A3-B56B-913774459164}" srcOrd="0" destOrd="0" presId="urn:microsoft.com/office/officeart/2005/8/layout/vList5"/>
    <dgm:cxn modelId="{248DFAC9-79CD-4A12-A7E0-C7CD786F2865}" type="presParOf" srcId="{82973D51-68AA-40D8-9668-F790A6180F9A}" destId="{D384C263-D743-4F2C-B318-EC6CE189FB67}" srcOrd="1" destOrd="0" presId="urn:microsoft.com/office/officeart/2005/8/layout/vList5"/>
    <dgm:cxn modelId="{D79357CF-B3AF-4856-9A6A-D50DDB13AC63}" type="presParOf" srcId="{2B6438F7-DE85-48BB-B12A-B022A21A5D09}" destId="{FCB9E900-88FA-4B8A-BCEC-62F6ED4F0EE8}" srcOrd="3" destOrd="0" presId="urn:microsoft.com/office/officeart/2005/8/layout/vList5"/>
    <dgm:cxn modelId="{DB5540CF-B769-4354-A83A-74672A39BE7B}" type="presParOf" srcId="{2B6438F7-DE85-48BB-B12A-B022A21A5D09}" destId="{D13300ED-1D84-4275-91F7-CE6703D10E25}" srcOrd="4" destOrd="0" presId="urn:microsoft.com/office/officeart/2005/8/layout/vList5"/>
    <dgm:cxn modelId="{EFC98EA8-044C-44B4-8540-92DB02A3B61C}" type="presParOf" srcId="{D13300ED-1D84-4275-91F7-CE6703D10E25}" destId="{A23549F8-DB6E-45E7-84DA-4A7D1FEDCBAF}" srcOrd="0" destOrd="0" presId="urn:microsoft.com/office/officeart/2005/8/layout/vList5"/>
    <dgm:cxn modelId="{176C3C53-1663-4889-A029-9A904204265C}" type="presParOf" srcId="{D13300ED-1D84-4275-91F7-CE6703D10E25}" destId="{189B2059-A5AD-426E-BFAB-5AD89544BCAA}" srcOrd="1" destOrd="0" presId="urn:microsoft.com/office/officeart/2005/8/layout/vList5"/>
    <dgm:cxn modelId="{0B791BCC-A6AD-4565-BAFD-B8793B0C57F3}" type="presParOf" srcId="{2B6438F7-DE85-48BB-B12A-B022A21A5D09}" destId="{4A1F8A16-452A-46F9-9A5C-1D4B8C908451}" srcOrd="5" destOrd="0" presId="urn:microsoft.com/office/officeart/2005/8/layout/vList5"/>
    <dgm:cxn modelId="{782AEDC6-49FE-4146-994C-2E2C4B4A2694}" type="presParOf" srcId="{2B6438F7-DE85-48BB-B12A-B022A21A5D09}" destId="{2B0534B8-8537-451E-8C47-D094147D5B10}" srcOrd="6" destOrd="0" presId="urn:microsoft.com/office/officeart/2005/8/layout/vList5"/>
    <dgm:cxn modelId="{BE61EFCA-9D3E-4BDB-887A-2DFA44D37993}" type="presParOf" srcId="{2B0534B8-8537-451E-8C47-D094147D5B10}" destId="{3A9516B5-10B5-43DA-9E50-8D06DA197A05}" srcOrd="0" destOrd="0" presId="urn:microsoft.com/office/officeart/2005/8/layout/vList5"/>
    <dgm:cxn modelId="{BEEE5441-DA7F-4F2E-B0E7-F07DF07C5CCE}" type="presParOf" srcId="{2B0534B8-8537-451E-8C47-D094147D5B10}" destId="{3743FB7A-9A6C-44E8-B720-F3DFD0E1886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25448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04196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4642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69839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8403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03018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8694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38849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392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4375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65279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54828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5642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3236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7924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8252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70CB5-DBB2-4D55-A1AA-A917BF32902B}" type="datetimeFigureOut">
              <a:rPr lang="zh-HK" altLang="en-US" smtClean="0"/>
              <a:t>22/11/2019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4798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3cMp1DbQ6s" TargetMode="External"/><Relationship Id="rId2" Type="http://schemas.openxmlformats.org/officeDocument/2006/relationships/hyperlink" Target="https://www.youtube.com/watch?v=La4uUlQZtrM&amp;list=RDBLXkYGDCOok&amp;index=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Tj52-2AtnE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cS-WFNLBVk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813gcZ1Uw8&amp;list=PLBvDaWFxKEB5rbxWH0oMa61dtH3xRM_yT&amp;index=20" TargetMode="External"/><Relationship Id="rId2" Type="http://schemas.openxmlformats.org/officeDocument/2006/relationships/hyperlink" Target="https://www.youtube.com/watch?v=t0EG6pSwcB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GMF-UOPMDFA&amp;list=PLBvDaWFxKEB5rbxWH0oMa61dtH3xRM_yT&amp;index=3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jy.catholic.org.hk/node/37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音樂劇場與多媒體</a:t>
            </a:r>
            <a:endParaRPr lang="zh-HK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987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 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/>
              <a:t>近年，本地多媒體藝術有出色的發展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 smtClean="0"/>
              <a:t>如</a:t>
            </a:r>
            <a:r>
              <a:rPr lang="zh-TW" altLang="en-US" sz="2400" dirty="0"/>
              <a:t>在舞台設計及光影效果上，都塑造出本地風格，並非盲目模仿海外藝術家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en-US" altLang="zh-TW" sz="2400" dirty="0" smtClean="0">
                <a:sym typeface="Wingdings" panose="05000000000000000000" pitchFamily="2" charset="2"/>
              </a:rPr>
              <a:t></a:t>
            </a:r>
            <a:r>
              <a:rPr lang="zh-TW" altLang="en-US" sz="2400" dirty="0" smtClean="0"/>
              <a:t>揉合</a:t>
            </a:r>
            <a:r>
              <a:rPr lang="zh-TW" altLang="en-US" sz="2400" dirty="0"/>
              <a:t>傳統中國故事、題材，加上原創音樂、視覺形象、舞蹈等跨界組合，漸漸帶動多媒體藝術的原創性。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0267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 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5430" y="5823395"/>
            <a:ext cx="2276476" cy="363535"/>
          </a:xfrm>
        </p:spPr>
        <p:txBody>
          <a:bodyPr>
            <a:normAutofit lnSpcReduction="10000"/>
          </a:bodyPr>
          <a:lstStyle/>
          <a:p>
            <a:r>
              <a:rPr lang="en-US" altLang="zh-HK" dirty="0" err="1"/>
              <a:t>teamLab</a:t>
            </a:r>
            <a:r>
              <a:rPr lang="zh-HK" altLang="en-US" dirty="0"/>
              <a:t>的作品</a:t>
            </a:r>
          </a:p>
        </p:txBody>
      </p:sp>
      <p:pic>
        <p:nvPicPr>
          <p:cNvPr id="1026" name="Picture 2" descr="â teamLabçä½åä¸ç´è¢«è¦çºæ¥­çå°ç«¯ã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5" y="809623"/>
            <a:ext cx="8570470" cy="481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43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76275"/>
          </a:xfrm>
        </p:spPr>
        <p:txBody>
          <a:bodyPr>
            <a:normAutofit fontScale="90000"/>
          </a:bodyPr>
          <a:lstStyle/>
          <a:p>
            <a:r>
              <a:rPr lang="zh-HK" altLang="en-US" dirty="0">
                <a:solidFill>
                  <a:schemeClr val="tx1"/>
                </a:solidFill>
              </a:rPr>
              <a:t>藝文薈澳</a:t>
            </a:r>
            <a:r>
              <a:rPr lang="zh-HK" altLang="en-US" dirty="0"/>
              <a:t/>
            </a:r>
            <a:br>
              <a:rPr lang="zh-HK" altLang="en-US" dirty="0"/>
            </a:b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2050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285875"/>
            <a:ext cx="3505200" cy="525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media.cyberctm.com/uploads/images/news_4/2019-06/eb43f78029d01d79fa7ce1428e172c50.jpg?v=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1285875"/>
            <a:ext cx="4683125" cy="350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61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 </a:t>
            </a:r>
            <a:endParaRPr lang="zh-HK" altLang="en-US" dirty="0"/>
          </a:p>
        </p:txBody>
      </p:sp>
      <p:pic>
        <p:nvPicPr>
          <p:cNvPr id="3074" name="Picture 2" descr="å¤åªé«èè¡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28701"/>
            <a:ext cx="8574431" cy="481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0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4098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t="39062" r="7952"/>
          <a:stretch/>
        </p:blipFill>
        <p:spPr bwMode="auto">
          <a:xfrm>
            <a:off x="171450" y="723899"/>
            <a:ext cx="8667750" cy="547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15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98" y="2700869"/>
            <a:ext cx="6696077" cy="182658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課堂目標：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分析多媒體音樂劇場的各種形式</a:t>
            </a:r>
            <a:endParaRPr lang="zh-HK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091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2924" y="171450"/>
            <a:ext cx="6347713" cy="1320800"/>
          </a:xfrm>
        </p:spPr>
        <p:txBody>
          <a:bodyPr/>
          <a:lstStyle/>
          <a:p>
            <a:r>
              <a:rPr lang="zh-TW" altLang="en-US" dirty="0" smtClean="0"/>
              <a:t>多媒體可運用元素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zh-HK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024155"/>
              </p:ext>
            </p:extLst>
          </p:nvPr>
        </p:nvGraphicFramePr>
        <p:xfrm>
          <a:off x="257173" y="1017588"/>
          <a:ext cx="8572501" cy="5059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50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99" y="438150"/>
            <a:ext cx="7877176" cy="1320800"/>
          </a:xfrm>
        </p:spPr>
        <p:txBody>
          <a:bodyPr/>
          <a:lstStyle/>
          <a:p>
            <a:r>
              <a:rPr lang="zh-TW" altLang="en-US" dirty="0" smtClean="0"/>
              <a:t>觀賞以下作品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mtClean="0"/>
              <a:t>辨認</a:t>
            </a:r>
            <a:r>
              <a:rPr lang="zh-TW" altLang="en-US" dirty="0" smtClean="0"/>
              <a:t>片段中的藝術媒體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HK" dirty="0" smtClean="0"/>
              <a:t>Joseph </a:t>
            </a:r>
            <a:r>
              <a:rPr lang="en-US" altLang="zh-HK" dirty="0"/>
              <a:t>and the Amazing Technicolor </a:t>
            </a:r>
            <a:r>
              <a:rPr lang="en-US" altLang="zh-HK" dirty="0" err="1" smtClean="0"/>
              <a:t>Dreamcoat</a:t>
            </a:r>
            <a:r>
              <a:rPr lang="en-US" altLang="zh-HK" dirty="0" smtClean="0"/>
              <a:t>(2’03”)</a:t>
            </a:r>
            <a:endParaRPr lang="en-US" altLang="zh-HK" dirty="0"/>
          </a:p>
          <a:p>
            <a:r>
              <a:rPr lang="en-US" altLang="zh-HK" dirty="0" smtClean="0">
                <a:hlinkClick r:id="rId2"/>
              </a:rPr>
              <a:t>https</a:t>
            </a:r>
            <a:r>
              <a:rPr lang="en-US" altLang="zh-HK" dirty="0">
                <a:hlinkClick r:id="rId2"/>
              </a:rPr>
              <a:t>://</a:t>
            </a:r>
            <a:r>
              <a:rPr lang="en-US" altLang="zh-HK" dirty="0" smtClean="0">
                <a:hlinkClick r:id="rId2"/>
              </a:rPr>
              <a:t>www.youtube.com/watch?v=La4uUlQZtrM&amp;list=RDBLXkYGDCOok&amp;index=2</a:t>
            </a:r>
            <a:endParaRPr lang="en-US" altLang="zh-HK" dirty="0" smtClean="0"/>
          </a:p>
          <a:p>
            <a:endParaRPr lang="en-US" altLang="zh-HK" dirty="0"/>
          </a:p>
          <a:p>
            <a:r>
              <a:rPr lang="zh-CN" altLang="en-US" dirty="0"/>
              <a:t>粤劇刁蛮公主戅驸马之两不相让难成</a:t>
            </a:r>
            <a:r>
              <a:rPr lang="zh-CN" altLang="en-US" dirty="0" smtClean="0"/>
              <a:t>礼</a:t>
            </a:r>
            <a:r>
              <a:rPr lang="en-US" altLang="zh-CN" dirty="0" smtClean="0"/>
              <a:t>(</a:t>
            </a:r>
            <a:r>
              <a:rPr lang="zh-TW" altLang="en-US" dirty="0" smtClean="0"/>
              <a:t>首</a:t>
            </a:r>
            <a:r>
              <a:rPr lang="en-US" altLang="zh-TW" dirty="0" smtClean="0"/>
              <a:t>4</a:t>
            </a:r>
            <a:r>
              <a:rPr lang="zh-TW" altLang="en-US" dirty="0" smtClean="0"/>
              <a:t>分鐘</a:t>
            </a:r>
            <a:r>
              <a:rPr lang="en-US" altLang="zh-CN" dirty="0" smtClean="0"/>
              <a:t>)</a:t>
            </a:r>
            <a:endParaRPr lang="en-US" altLang="zh-HK" dirty="0" smtClean="0">
              <a:hlinkClick r:id="rId3"/>
            </a:endParaRPr>
          </a:p>
          <a:p>
            <a:r>
              <a:rPr lang="en-US" altLang="zh-HK" dirty="0" smtClean="0">
                <a:hlinkClick r:id="rId3"/>
              </a:rPr>
              <a:t>https</a:t>
            </a:r>
            <a:r>
              <a:rPr lang="en-US" altLang="zh-HK" dirty="0">
                <a:hlinkClick r:id="rId3"/>
              </a:rPr>
              <a:t>://</a:t>
            </a:r>
            <a:r>
              <a:rPr lang="en-US" altLang="zh-HK" dirty="0" smtClean="0">
                <a:hlinkClick r:id="rId3"/>
              </a:rPr>
              <a:t>www.youtube.com/watch?v=z3cMp1DbQ6s</a:t>
            </a:r>
            <a:endParaRPr lang="en-US" altLang="zh-HK" dirty="0" smtClean="0"/>
          </a:p>
          <a:p>
            <a:endParaRPr lang="en-US" altLang="zh-HK" dirty="0"/>
          </a:p>
          <a:p>
            <a:r>
              <a:rPr lang="zh-HK" altLang="en-US" dirty="0"/>
              <a:t>唱這</a:t>
            </a:r>
            <a:r>
              <a:rPr lang="zh-HK" altLang="en-US" dirty="0" smtClean="0"/>
              <a:t>歌</a:t>
            </a:r>
            <a:r>
              <a:rPr lang="en-US" altLang="zh-TW" dirty="0" smtClean="0"/>
              <a:t>(</a:t>
            </a:r>
            <a:r>
              <a:rPr lang="zh-TW" altLang="en-US" dirty="0" smtClean="0"/>
              <a:t>完整</a:t>
            </a:r>
            <a:r>
              <a:rPr lang="en-US" altLang="zh-TW" dirty="0" smtClean="0"/>
              <a:t>)</a:t>
            </a:r>
            <a:endParaRPr lang="en-US" altLang="zh-HK" dirty="0" smtClean="0">
              <a:hlinkClick r:id="rId4"/>
            </a:endParaRPr>
          </a:p>
          <a:p>
            <a:r>
              <a:rPr lang="en-US" altLang="zh-HK" dirty="0" smtClean="0">
                <a:hlinkClick r:id="rId4"/>
              </a:rPr>
              <a:t>https</a:t>
            </a:r>
            <a:r>
              <a:rPr lang="en-US" altLang="zh-HK" dirty="0">
                <a:hlinkClick r:id="rId4"/>
              </a:rPr>
              <a:t>://www.youtube.com/watch?v=pTj52-2AtnE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59050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欣賞具代表性的作曲家及作品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599" y="1562100"/>
            <a:ext cx="6347714" cy="44792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西方的多媒體作品</a:t>
            </a:r>
            <a:endParaRPr lang="en-US" altLang="zh-TW" dirty="0" smtClean="0"/>
          </a:p>
          <a:p>
            <a:r>
              <a:rPr lang="zh-TW" altLang="en-US" dirty="0" smtClean="0"/>
              <a:t>格拉斯的</a:t>
            </a:r>
            <a:r>
              <a:rPr lang="en-US" altLang="zh-TW" dirty="0" smtClean="0"/>
              <a:t>《</a:t>
            </a:r>
            <a:r>
              <a:rPr lang="zh-TW" altLang="en-US" dirty="0" smtClean="0"/>
              <a:t>沙灘上的愛因斯坦</a:t>
            </a:r>
            <a:r>
              <a:rPr lang="en-US" altLang="zh-TW" dirty="0" smtClean="0"/>
              <a:t>》</a:t>
            </a:r>
            <a:r>
              <a:rPr lang="zh-TW" altLang="en-US" dirty="0" smtClean="0"/>
              <a:t>（</a:t>
            </a:r>
            <a:r>
              <a:rPr lang="en-US" altLang="zh-TW" dirty="0" smtClean="0"/>
              <a:t>Einstein on the Beach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r>
              <a:rPr lang="en-US" altLang="zh-HK" dirty="0">
                <a:hlinkClick r:id="rId2"/>
              </a:rPr>
              <a:t>https://</a:t>
            </a:r>
            <a:r>
              <a:rPr lang="en-US" altLang="zh-HK" dirty="0" smtClean="0">
                <a:hlinkClick r:id="rId2"/>
              </a:rPr>
              <a:t>www.youtube.com/watch?v=1cS-WFNLBVk</a:t>
            </a:r>
            <a:endParaRPr lang="en-US" altLang="zh-HK" dirty="0"/>
          </a:p>
          <a:p>
            <a:pPr lvl="1"/>
            <a:r>
              <a:rPr lang="zh-TW" altLang="en-US" dirty="0" smtClean="0"/>
              <a:t>公認</a:t>
            </a:r>
            <a:r>
              <a:rPr lang="zh-TW" altLang="en-US" dirty="0"/>
              <a:t>為「二次大戰後最輝煌的舞台作品</a:t>
            </a:r>
            <a:r>
              <a:rPr lang="zh-TW" altLang="en-US" dirty="0" smtClean="0"/>
              <a:t>」</a:t>
            </a:r>
            <a:endParaRPr lang="en-US" altLang="zh-TW" dirty="0"/>
          </a:p>
          <a:p>
            <a:pPr lvl="1"/>
            <a:r>
              <a:rPr lang="zh-TW" altLang="en-US" dirty="0"/>
              <a:t>後現代主義中的戲劇代表</a:t>
            </a:r>
            <a:r>
              <a:rPr lang="zh-TW" altLang="en-US" dirty="0" smtClean="0"/>
              <a:t>作品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極</a:t>
            </a:r>
            <a:r>
              <a:rPr lang="zh-TW" altLang="en-US" dirty="0"/>
              <a:t>簡主義</a:t>
            </a:r>
            <a:r>
              <a:rPr lang="zh-TW" altLang="en-US" dirty="0" smtClean="0"/>
              <a:t>音樂</a:t>
            </a:r>
            <a:endParaRPr lang="en-US" altLang="zh-TW" dirty="0" smtClean="0"/>
          </a:p>
          <a:p>
            <a:pPr lvl="1"/>
            <a:r>
              <a:rPr lang="zh-TW" altLang="en-US" dirty="0"/>
              <a:t>把「現代主義」中的「極簡主義」與「拼貼概念」玩到極致並完美的呈現在舞台上</a:t>
            </a:r>
            <a:endParaRPr lang="en-US" altLang="zh-TW" dirty="0" smtClean="0"/>
          </a:p>
          <a:p>
            <a:pPr lvl="1"/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89801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1026" name="Picture 2" descr="æ²çä¸çæå æ¯å¦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43" y="468521"/>
            <a:ext cx="3862511" cy="280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æ²çä¸çæå æ¯å¦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28" y="468521"/>
            <a:ext cx="4674196" cy="280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ç¸éåç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" y="3387537"/>
            <a:ext cx="5306930" cy="330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æ²çä¸çæå æ¯å¦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889" y="4693839"/>
            <a:ext cx="3339238" cy="200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680348" y="3632276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格拉斯的</a:t>
            </a:r>
            <a:r>
              <a:rPr lang="en-US" altLang="zh-TW" b="1" dirty="0">
                <a:solidFill>
                  <a:srgbClr val="FF0000"/>
                </a:solidFill>
              </a:rPr>
              <a:t>《</a:t>
            </a:r>
            <a:r>
              <a:rPr lang="zh-TW" altLang="en-US" b="1" dirty="0">
                <a:solidFill>
                  <a:srgbClr val="FF0000"/>
                </a:solidFill>
              </a:rPr>
              <a:t>沙灘上的愛因斯坦</a:t>
            </a:r>
            <a:r>
              <a:rPr lang="en-US" altLang="zh-TW" b="1" dirty="0">
                <a:solidFill>
                  <a:srgbClr val="FF0000"/>
                </a:solidFill>
              </a:rPr>
              <a:t>》</a:t>
            </a:r>
            <a:endParaRPr lang="zh-HK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5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課堂目標：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認識多媒體作品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表達個人感受</a:t>
            </a:r>
            <a:endParaRPr lang="zh-HK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046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多媒體作品</a:t>
            </a:r>
            <a:r>
              <a:rPr lang="en-US" altLang="zh-TW" dirty="0" smtClean="0"/>
              <a:t>(</a:t>
            </a:r>
            <a:r>
              <a:rPr lang="zh-TW" altLang="en-US" smtClean="0"/>
              <a:t>測驗</a:t>
            </a:r>
            <a:r>
              <a:rPr lang="en-US" altLang="zh-TW" smtClean="0"/>
              <a:t>)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HK" dirty="0"/>
              <a:t>Eason Chan </a:t>
            </a:r>
            <a:r>
              <a:rPr lang="zh-HK" altLang="en-US" dirty="0"/>
              <a:t>陳奕迅 </a:t>
            </a:r>
            <a:r>
              <a:rPr lang="en-US" altLang="zh-HK" dirty="0"/>
              <a:t>《</a:t>
            </a:r>
            <a:r>
              <a:rPr lang="zh-HK" altLang="en-US" dirty="0"/>
              <a:t>一絲不掛</a:t>
            </a:r>
            <a:r>
              <a:rPr lang="en-US" altLang="zh-HK" dirty="0"/>
              <a:t>》</a:t>
            </a:r>
            <a:r>
              <a:rPr lang="en-US" altLang="zh-HK" dirty="0" smtClean="0"/>
              <a:t>MV</a:t>
            </a:r>
            <a:endParaRPr lang="en-US" altLang="zh-HK" dirty="0" smtClean="0">
              <a:hlinkClick r:id="rId2"/>
            </a:endParaRPr>
          </a:p>
          <a:p>
            <a:r>
              <a:rPr lang="en-US" altLang="zh-HK" dirty="0" smtClean="0">
                <a:hlinkClick r:id="rId2"/>
              </a:rPr>
              <a:t>https</a:t>
            </a:r>
            <a:r>
              <a:rPr lang="en-US" altLang="zh-HK" dirty="0">
                <a:hlinkClick r:id="rId2"/>
              </a:rPr>
              <a:t>://</a:t>
            </a:r>
            <a:r>
              <a:rPr lang="en-US" altLang="zh-HK" dirty="0" smtClean="0">
                <a:hlinkClick r:id="rId2"/>
              </a:rPr>
              <a:t>www.youtube.com/watch?v=t0EG6pSwcBk</a:t>
            </a:r>
            <a:endParaRPr lang="en-US" altLang="zh-HK" dirty="0" smtClean="0"/>
          </a:p>
          <a:p>
            <a:endParaRPr lang="en-US" altLang="zh-HK" dirty="0"/>
          </a:p>
          <a:p>
            <a:r>
              <a:rPr lang="en-US" altLang="zh-HK" dirty="0" err="1"/>
              <a:t>enra</a:t>
            </a:r>
            <a:r>
              <a:rPr lang="en-US" altLang="zh-HK" dirty="0"/>
              <a:t> " </a:t>
            </a:r>
            <a:r>
              <a:rPr lang="en-US" altLang="zh-HK" dirty="0" err="1"/>
              <a:t>pleiades</a:t>
            </a:r>
            <a:r>
              <a:rPr lang="en-US" altLang="zh-HK" dirty="0"/>
              <a:t> "</a:t>
            </a:r>
          </a:p>
          <a:p>
            <a:r>
              <a:rPr lang="en-US" altLang="zh-HK" dirty="0">
                <a:hlinkClick r:id="rId3"/>
              </a:rPr>
              <a:t>https://</a:t>
            </a:r>
            <a:r>
              <a:rPr lang="en-US" altLang="zh-HK" dirty="0" smtClean="0">
                <a:hlinkClick r:id="rId3"/>
              </a:rPr>
              <a:t>www.youtube.com/watch?v=0813gcZ1Uw8&amp;list=PLBvDaWFxKEB5rbxWH0oMa61dtH3xRM_yT&amp;index=20</a:t>
            </a:r>
            <a:endParaRPr lang="en-US" altLang="zh-HK" dirty="0" smtClean="0"/>
          </a:p>
          <a:p>
            <a:endParaRPr lang="en-US" altLang="zh-HK" dirty="0"/>
          </a:p>
          <a:p>
            <a:r>
              <a:rPr lang="en-US" altLang="zh-HK" dirty="0" err="1"/>
              <a:t>Ufabulum</a:t>
            </a:r>
            <a:endParaRPr lang="en-US" altLang="zh-HK" dirty="0"/>
          </a:p>
          <a:p>
            <a:r>
              <a:rPr lang="en-US" altLang="zh-HK" dirty="0">
                <a:hlinkClick r:id="rId4"/>
              </a:rPr>
              <a:t>https://www.youtube.com/watch?v=GMF-UOPMDFA&amp;list=PLBvDaWFxKEB5rbxWH0oMa61dtH3xRM_yT&amp;index=31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88375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3B</a:t>
            </a:r>
            <a:endParaRPr lang="zh-HK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0" r="6319"/>
          <a:stretch/>
        </p:blipFill>
        <p:spPr>
          <a:xfrm rot="5400000">
            <a:off x="332398" y="1320186"/>
            <a:ext cx="4102101" cy="4509727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/>
          <a:stretch/>
        </p:blipFill>
        <p:spPr>
          <a:xfrm rot="5400000">
            <a:off x="4354620" y="1442167"/>
            <a:ext cx="5073070" cy="450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9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3B</a:t>
            </a:r>
            <a:endParaRPr lang="zh-HK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8" t="1186" r="11947" b="2945"/>
          <a:stretch/>
        </p:blipFill>
        <p:spPr>
          <a:xfrm rot="5400000">
            <a:off x="53619" y="1216380"/>
            <a:ext cx="4381502" cy="448874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7" r="4146"/>
          <a:stretch/>
        </p:blipFill>
        <p:spPr>
          <a:xfrm rot="5400000">
            <a:off x="4700230" y="1207730"/>
            <a:ext cx="4381500" cy="450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22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3D</a:t>
            </a:r>
            <a:endParaRPr lang="zh-HK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4" r="10721" b="4049"/>
          <a:stretch/>
        </p:blipFill>
        <p:spPr>
          <a:xfrm rot="5400000">
            <a:off x="269542" y="983439"/>
            <a:ext cx="3797300" cy="421802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7" t="4959" r="3170" b="1818"/>
          <a:stretch/>
        </p:blipFill>
        <p:spPr>
          <a:xfrm rot="5400000">
            <a:off x="4758877" y="2071309"/>
            <a:ext cx="390297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95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3D</a:t>
            </a:r>
            <a:endParaRPr lang="zh-HK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8" t="5013" r="6128" b="8980"/>
          <a:stretch/>
        </p:blipFill>
        <p:spPr>
          <a:xfrm rot="5400000">
            <a:off x="1485426" y="3517583"/>
            <a:ext cx="3338285" cy="333828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t="1323" r="6071" b="2805"/>
          <a:stretch/>
        </p:blipFill>
        <p:spPr>
          <a:xfrm rot="5400000">
            <a:off x="5125128" y="1616211"/>
            <a:ext cx="3685221" cy="380274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804" r="4583" b="4723"/>
          <a:stretch/>
        </p:blipFill>
        <p:spPr>
          <a:xfrm rot="5400000">
            <a:off x="1497219" y="170238"/>
            <a:ext cx="3314700" cy="337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5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活動一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599" y="2160590"/>
            <a:ext cx="5314951" cy="3880773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聆聽艾爾加</a:t>
            </a:r>
            <a:r>
              <a:rPr lang="en-US" altLang="zh-TW" sz="2400" dirty="0"/>
              <a:t/>
            </a:r>
            <a:br>
              <a:rPr lang="en-US" altLang="zh-TW" sz="2400" dirty="0"/>
            </a:br>
            <a:r>
              <a:rPr lang="en-US" altLang="zh-TW" sz="2400" dirty="0"/>
              <a:t>《</a:t>
            </a:r>
            <a:r>
              <a:rPr lang="zh-TW" altLang="en-US" sz="2400" dirty="0"/>
              <a:t>威儀進行曲</a:t>
            </a:r>
            <a:r>
              <a:rPr lang="en-US" altLang="zh-TW" sz="2400" dirty="0"/>
              <a:t>:</a:t>
            </a:r>
            <a:r>
              <a:rPr lang="zh-TW" altLang="en-US" sz="2400" dirty="0"/>
              <a:t>希望與光榮之地</a:t>
            </a:r>
            <a:r>
              <a:rPr lang="en-US" altLang="zh-TW" sz="2400" dirty="0"/>
              <a:t>》</a:t>
            </a:r>
            <a:endParaRPr lang="zh-HK" altLang="en-US" sz="2400" dirty="0"/>
          </a:p>
          <a:p>
            <a:pPr lvl="1"/>
            <a:r>
              <a:rPr lang="zh-TW" altLang="en-US" sz="2200" dirty="0" smtClean="0"/>
              <a:t>以四格漫畫的形式表達樂曲的氣氛，通過繪畫表達個人對音樂的感受</a:t>
            </a:r>
            <a:endParaRPr lang="zh-HK" altLang="en-US" sz="2200" dirty="0"/>
          </a:p>
        </p:txBody>
      </p:sp>
      <p:pic>
        <p:nvPicPr>
          <p:cNvPr id="1026" name="Picture 2" descr="è¾ç¾å 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1783688"/>
            <a:ext cx="26670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and of Hope and Glo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495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3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Disney's Fantasia 2000 Pomp Circumstance Starring Donald Du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20738"/>
            <a:ext cx="9144000" cy="5142498"/>
          </a:xfrm>
        </p:spPr>
      </p:pic>
    </p:spTree>
    <p:extLst>
      <p:ext uri="{BB962C8B-B14F-4D97-AF65-F5344CB8AC3E}">
        <p14:creationId xmlns:p14="http://schemas.microsoft.com/office/powerpoint/2010/main" val="102958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何謂多媒體藝術</a:t>
            </a:r>
            <a:r>
              <a:rPr lang="en-US" altLang="zh-TW" dirty="0" smtClean="0"/>
              <a:t>?</a:t>
            </a:r>
            <a:br>
              <a:rPr lang="en-US" altLang="zh-TW" dirty="0" smtClean="0"/>
            </a:br>
            <a:r>
              <a:rPr lang="en-US" altLang="zh-HK" sz="1800" dirty="0">
                <a:hlinkClick r:id="rId2"/>
              </a:rPr>
              <a:t>http://jy.catholic.org.hk/node/374</a:t>
            </a:r>
            <a:endParaRPr lang="zh-HK" altLang="en-US" sz="1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598" y="1685926"/>
            <a:ext cx="7353301" cy="4355438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藝術可概括</a:t>
            </a:r>
            <a:r>
              <a:rPr lang="zh-TW" altLang="en-US" sz="2400" dirty="0" smtClean="0"/>
              <a:t>分為</a:t>
            </a:r>
            <a:endParaRPr lang="en-US" altLang="zh-TW" sz="2400" dirty="0" smtClean="0"/>
          </a:p>
          <a:p>
            <a:pPr lvl="1"/>
            <a:r>
              <a:rPr lang="zh-TW" altLang="en-US" sz="2000" dirty="0" smtClean="0"/>
              <a:t>聽覺</a:t>
            </a:r>
            <a:r>
              <a:rPr lang="zh-TW" altLang="en-US" sz="2000" dirty="0"/>
              <a:t>（音樂</a:t>
            </a:r>
            <a:r>
              <a:rPr lang="zh-TW" altLang="en-US" sz="2000" dirty="0" smtClean="0"/>
              <a:t>）</a:t>
            </a:r>
            <a:endParaRPr lang="en-US" altLang="zh-TW" sz="2000" dirty="0" smtClean="0"/>
          </a:p>
          <a:p>
            <a:pPr lvl="1"/>
            <a:r>
              <a:rPr lang="zh-TW" altLang="en-US" sz="2000" dirty="0" smtClean="0"/>
              <a:t>視覺</a:t>
            </a:r>
            <a:r>
              <a:rPr lang="zh-TW" altLang="en-US" sz="2000" dirty="0"/>
              <a:t>（影像、舞台裝置與效果、肢體動作、戲劇、燈光等</a:t>
            </a:r>
            <a:r>
              <a:rPr lang="zh-TW" altLang="en-US" sz="2000" dirty="0" smtClean="0"/>
              <a:t>）</a:t>
            </a:r>
            <a:endParaRPr lang="en-US" altLang="zh-TW" sz="2000" dirty="0" smtClean="0"/>
          </a:p>
          <a:p>
            <a:pPr lvl="1"/>
            <a:r>
              <a:rPr lang="zh-TW" altLang="en-US" sz="2000" dirty="0" smtClean="0"/>
              <a:t>嗅覺</a:t>
            </a:r>
            <a:r>
              <a:rPr lang="zh-TW" altLang="en-US" sz="2000" dirty="0"/>
              <a:t>（氣味</a:t>
            </a:r>
            <a:r>
              <a:rPr lang="zh-TW" altLang="en-US" sz="2000" dirty="0" smtClean="0"/>
              <a:t>）</a:t>
            </a:r>
            <a:endParaRPr lang="en-US" altLang="zh-TW" sz="2000" dirty="0" smtClean="0"/>
          </a:p>
          <a:p>
            <a:pPr lvl="1"/>
            <a:r>
              <a:rPr lang="zh-TW" altLang="en-US" sz="2000" dirty="0" smtClean="0"/>
              <a:t>觸覺</a:t>
            </a:r>
            <a:r>
              <a:rPr lang="zh-TW" altLang="en-US" sz="2000" dirty="0"/>
              <a:t>（接觸</a:t>
            </a:r>
            <a:r>
              <a:rPr lang="zh-TW" altLang="en-US" sz="2000" dirty="0" smtClean="0"/>
              <a:t>）</a:t>
            </a:r>
            <a:endParaRPr lang="en-US" altLang="zh-TW" sz="2000" dirty="0"/>
          </a:p>
          <a:p>
            <a:r>
              <a:rPr lang="zh-TW" altLang="en-US" sz="2400" dirty="0" smtClean="0"/>
              <a:t>多媒體</a:t>
            </a:r>
            <a:r>
              <a:rPr lang="zh-TW" altLang="en-US" sz="2400" dirty="0"/>
              <a:t>藝術（</a:t>
            </a:r>
            <a:r>
              <a:rPr lang="en-US" altLang="zh-TW" sz="2400" dirty="0"/>
              <a:t>Multimedia Art</a:t>
            </a:r>
            <a:r>
              <a:rPr lang="zh-TW" altLang="en-US" sz="2400" dirty="0"/>
              <a:t>）泛指兩種或以上藝術媒體給合，如音樂與肢體動作，便產生了舞蹈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/>
              <a:t>本地或海外的發展，多媒體已與科技掛鉤。光影效果，影像，甚至新聲響都象徵了當代多媒體藝術。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5721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630</TotalTime>
  <Words>393</Words>
  <Application>Microsoft Office PowerPoint</Application>
  <PresentationFormat>如螢幕大小 (4:3)</PresentationFormat>
  <Paragraphs>62</Paragraphs>
  <Slides>20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7" baseType="lpstr">
      <vt:lpstr>华文新魏</vt:lpstr>
      <vt:lpstr>微軟正黑體</vt:lpstr>
      <vt:lpstr>Arial</vt:lpstr>
      <vt:lpstr>Trebuchet MS</vt:lpstr>
      <vt:lpstr>Wingdings</vt:lpstr>
      <vt:lpstr>Wingdings 3</vt:lpstr>
      <vt:lpstr>多面向</vt:lpstr>
      <vt:lpstr>音樂劇場與多媒體</vt:lpstr>
      <vt:lpstr>課堂目標： 認識多媒體作品 表達個人感受</vt:lpstr>
      <vt:lpstr>3B</vt:lpstr>
      <vt:lpstr>3B</vt:lpstr>
      <vt:lpstr>3D</vt:lpstr>
      <vt:lpstr>3D</vt:lpstr>
      <vt:lpstr>活動一</vt:lpstr>
      <vt:lpstr>PowerPoint 簡報</vt:lpstr>
      <vt:lpstr>何謂多媒體藝術? http://jy.catholic.org.hk/node/374</vt:lpstr>
      <vt:lpstr> </vt:lpstr>
      <vt:lpstr> </vt:lpstr>
      <vt:lpstr>藝文薈澳 </vt:lpstr>
      <vt:lpstr> </vt:lpstr>
      <vt:lpstr>PowerPoint 簡報</vt:lpstr>
      <vt:lpstr>課堂目標： 分析多媒體音樂劇場的各種形式</vt:lpstr>
      <vt:lpstr>多媒體可運用元素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觀賞以下作品 辨認片段中的藝術媒體</vt:lpstr>
      <vt:lpstr>欣賞具代表性的作曲家及作品</vt:lpstr>
      <vt:lpstr>PowerPoint 簡報</vt:lpstr>
      <vt:lpstr>多媒體作品(測驗)</vt:lpstr>
    </vt:vector>
  </TitlesOfParts>
  <Company>Christian Alliance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音樂劇場與多媒體</dc:title>
  <dc:creator>Ng Lai Hong</dc:creator>
  <cp:lastModifiedBy>Ng Lai Hong </cp:lastModifiedBy>
  <cp:revision>23</cp:revision>
  <dcterms:created xsi:type="dcterms:W3CDTF">2019-11-07T08:22:33Z</dcterms:created>
  <dcterms:modified xsi:type="dcterms:W3CDTF">2019-11-22T06:53:57Z</dcterms:modified>
</cp:coreProperties>
</file>