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62" r:id="rId4"/>
    <p:sldId id="257" r:id="rId5"/>
    <p:sldId id="261" r:id="rId6"/>
    <p:sldId id="259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" y="9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t>9/29/2017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t>9/29/2017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t>9/29/2017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t>9/29/2017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t>9/29/2017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t>9/29/2017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t>9/29/2017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t>9/29/2017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t>9/29/2017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t>9/29/2017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t>9/29/2017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t>9/29/2017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jpe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.png"/><Relationship Id="rId5" Type="http://schemas.microsoft.com/office/2007/relationships/media" Target="../media/media4.mp3"/><Relationship Id="rId15" Type="http://schemas.openxmlformats.org/officeDocument/2006/relationships/image" Target="../media/image8.png"/><Relationship Id="rId10" Type="http://schemas.openxmlformats.org/officeDocument/2006/relationships/image" Target="../media/image1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HK" dirty="0" smtClean="0"/>
              <a:t>Syncopation</a:t>
            </a:r>
            <a:r>
              <a:rPr lang="zh-TW" altLang="en-US" dirty="0" smtClean="0"/>
              <a:t>切分音</a:t>
            </a:r>
            <a:endParaRPr lang="zh-HK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4041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80220" y="280219"/>
            <a:ext cx="6002594" cy="6312310"/>
          </a:xfrm>
        </p:spPr>
        <p:txBody>
          <a:bodyPr>
            <a:noAutofit/>
          </a:bodyPr>
          <a:lstStyle/>
          <a:p>
            <a:r>
              <a:rPr lang="zh-TW" altLang="en-US" sz="2400" dirty="0">
                <a:latin typeface="+mj-ea"/>
                <a:ea typeface="+mj-ea"/>
              </a:rPr>
              <a:t>有個</a:t>
            </a:r>
            <a:r>
              <a:rPr lang="zh-TW" altLang="en-US" sz="2400" dirty="0" smtClean="0">
                <a:latin typeface="+mj-ea"/>
                <a:ea typeface="+mj-ea"/>
              </a:rPr>
              <a:t>似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都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敏俊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(C)</a:t>
            </a:r>
            <a:r>
              <a:rPr lang="zh-TW" altLang="en-US" sz="2400" dirty="0">
                <a:latin typeface="+mj-ea"/>
                <a:ea typeface="+mj-ea"/>
              </a:rPr>
              <a:t>　</a:t>
            </a:r>
            <a:r>
              <a:rPr lang="zh-TW" altLang="en-US" sz="2400" dirty="0" smtClean="0">
                <a:latin typeface="+mj-ea"/>
                <a:ea typeface="+mj-ea"/>
              </a:rPr>
              <a:t>又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似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杜汶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澤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</a:p>
          <a:p>
            <a:r>
              <a:rPr lang="zh-TW" altLang="en-US" sz="2400" dirty="0" smtClean="0">
                <a:latin typeface="+mj-ea"/>
                <a:ea typeface="+mj-ea"/>
              </a:rPr>
              <a:t>又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似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係劉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華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endParaRPr lang="zh-TW" altLang="en-US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zh-TW" altLang="en-US" sz="2400" dirty="0">
                <a:latin typeface="+mj-ea"/>
                <a:ea typeface="+mj-ea"/>
              </a:rPr>
              <a:t>成</a:t>
            </a:r>
            <a:r>
              <a:rPr lang="zh-TW" altLang="en-US" sz="2400" dirty="0" smtClean="0">
                <a:latin typeface="+mj-ea"/>
                <a:ea typeface="+mj-ea"/>
              </a:rPr>
              <a:t>日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照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住</a:t>
            </a:r>
            <a:r>
              <a:rPr lang="zh-TW" altLang="en-US" sz="2400" dirty="0">
                <a:latin typeface="+mj-ea"/>
                <a:ea typeface="+mj-ea"/>
              </a:rPr>
              <a:t>鏡　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戴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大</a:t>
            </a:r>
            <a:r>
              <a:rPr lang="zh-TW" altLang="en-US" sz="2400" dirty="0">
                <a:latin typeface="+mj-ea"/>
                <a:ea typeface="+mj-ea"/>
              </a:rPr>
              <a:t>眼</a:t>
            </a:r>
            <a:r>
              <a:rPr lang="zh-TW" altLang="en-US" sz="2400" dirty="0" smtClean="0">
                <a:latin typeface="+mj-ea"/>
                <a:ea typeface="+mj-ea"/>
              </a:rPr>
              <a:t>仔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差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啲爆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鏡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endParaRPr lang="zh-TW" altLang="en-US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zh-TW" altLang="en-US" sz="2400" dirty="0" smtClean="0">
                <a:latin typeface="+mj-ea"/>
                <a:ea typeface="+mj-ea"/>
              </a:rPr>
              <a:t>有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冰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冰咁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似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>
                <a:latin typeface="+mj-ea"/>
                <a:ea typeface="+mj-ea"/>
              </a:rPr>
              <a:t>　</a:t>
            </a:r>
            <a:r>
              <a:rPr lang="zh-TW" altLang="en-US" sz="2400" dirty="0" smtClean="0">
                <a:latin typeface="+mj-ea"/>
                <a:ea typeface="+mj-ea"/>
              </a:rPr>
              <a:t>冇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(GD)</a:t>
            </a:r>
            <a:r>
              <a:rPr lang="zh-TW" altLang="en-US" sz="2400" dirty="0" smtClean="0">
                <a:latin typeface="+mj-ea"/>
                <a:ea typeface="+mj-ea"/>
              </a:rPr>
              <a:t>咁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正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endParaRPr lang="zh-TW" altLang="en-US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zh-TW" altLang="en-US" sz="2400" dirty="0">
                <a:latin typeface="+mj-ea"/>
                <a:ea typeface="+mj-ea"/>
              </a:rPr>
              <a:t>行</a:t>
            </a:r>
            <a:r>
              <a:rPr lang="zh-TW" altLang="en-US" sz="2400" dirty="0" smtClean="0">
                <a:latin typeface="+mj-ea"/>
                <a:ea typeface="+mj-ea"/>
              </a:rPr>
              <a:t>路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搭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地鐵</a:t>
            </a:r>
            <a:r>
              <a:rPr lang="zh-TW" altLang="en-US" sz="2400" dirty="0">
                <a:latin typeface="+mj-ea"/>
                <a:ea typeface="+mj-ea"/>
              </a:rPr>
              <a:t>　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似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係</a:t>
            </a:r>
            <a:r>
              <a:rPr lang="zh-TW" altLang="en-US" sz="2400" dirty="0">
                <a:latin typeface="+mj-ea"/>
                <a:ea typeface="+mj-ea"/>
              </a:rPr>
              <a:t>發</a:t>
            </a:r>
            <a:r>
              <a:rPr lang="zh-TW" altLang="en-US" sz="2400" dirty="0" smtClean="0">
                <a:latin typeface="+mj-ea"/>
                <a:ea typeface="+mj-ea"/>
              </a:rPr>
              <a:t>哥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嘅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平凡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人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endParaRPr lang="en-US" altLang="zh-TW" sz="2400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zh-TW" altLang="en-US" sz="2400" dirty="0" smtClean="0">
                <a:latin typeface="+mj-ea"/>
                <a:ea typeface="+mj-ea"/>
              </a:rPr>
              <a:t>係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個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平凡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人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endParaRPr lang="zh-TW" altLang="en-US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zh-TW" altLang="en-US" sz="2400" dirty="0" smtClean="0">
                <a:latin typeface="+mj-ea"/>
                <a:ea typeface="+mj-ea"/>
              </a:rPr>
              <a:t>仲</a:t>
            </a:r>
            <a:r>
              <a:rPr lang="en-US" altLang="zh-TW" sz="2400" dirty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有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銀行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文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員</a:t>
            </a:r>
            <a:r>
              <a:rPr lang="zh-TW" altLang="en-US" sz="2400" dirty="0">
                <a:latin typeface="+mj-ea"/>
                <a:ea typeface="+mj-ea"/>
              </a:rPr>
              <a:t>似　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撒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雅人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打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爆</a:t>
            </a:r>
            <a:r>
              <a:rPr lang="zh-TW" altLang="en-US" sz="2400" dirty="0">
                <a:latin typeface="+mj-ea"/>
                <a:ea typeface="+mj-ea"/>
              </a:rPr>
              <a:t>電腦</a:t>
            </a:r>
          </a:p>
          <a:p>
            <a:endParaRPr lang="zh-TW" altLang="en-US" sz="2400" dirty="0">
              <a:latin typeface="+mj-ea"/>
              <a:ea typeface="+mj-ea"/>
            </a:endParaRPr>
          </a:p>
          <a:p>
            <a:r>
              <a:rPr lang="zh-TW" altLang="en-US" sz="2400" dirty="0">
                <a:latin typeface="+mj-ea"/>
                <a:ea typeface="+mj-ea"/>
              </a:rPr>
              <a:t>日又扮　夜又扮　日日扮　人人勁似</a:t>
            </a:r>
          </a:p>
          <a:p>
            <a:r>
              <a:rPr lang="zh-TW" altLang="en-US" sz="2400" dirty="0">
                <a:latin typeface="+mj-ea"/>
                <a:ea typeface="+mj-ea"/>
              </a:rPr>
              <a:t>似藝人　似大人　似愛人　好幼稚</a:t>
            </a:r>
          </a:p>
          <a:p>
            <a:r>
              <a:rPr lang="zh-TW" altLang="en-US" sz="2400" dirty="0">
                <a:latin typeface="+mj-ea"/>
                <a:ea typeface="+mj-ea"/>
              </a:rPr>
              <a:t>葉問　扮葉問　做葉問　人人勁似</a:t>
            </a:r>
          </a:p>
          <a:p>
            <a:r>
              <a:rPr lang="zh-TW" altLang="en-US" sz="2400" dirty="0">
                <a:latin typeface="+mj-ea"/>
                <a:ea typeface="+mj-ea"/>
              </a:rPr>
              <a:t>我是誰　你是誰　好慶幸　係我幾似</a:t>
            </a:r>
          </a:p>
          <a:p>
            <a:endParaRPr lang="zh-HK" altLang="en-US" sz="2400" dirty="0"/>
          </a:p>
        </p:txBody>
      </p:sp>
      <p:pic>
        <p:nvPicPr>
          <p:cNvPr id="4" name="Eric Kwok - 《Iron Man》M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6816" y="280219"/>
            <a:ext cx="609600" cy="609600"/>
          </a:xfrm>
          <a:prstGeom prst="rect">
            <a:avLst/>
          </a:prstGeom>
        </p:spPr>
      </p:pic>
      <p:sp>
        <p:nvSpPr>
          <p:cNvPr id="5" name="內容版面配置區 2"/>
          <p:cNvSpPr txBox="1">
            <a:spLocks/>
          </p:cNvSpPr>
          <p:nvPr/>
        </p:nvSpPr>
        <p:spPr>
          <a:xfrm>
            <a:off x="6952389" y="1887793"/>
            <a:ext cx="4403869" cy="542664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smtClean="0"/>
              <a:t>Iron Man</a:t>
            </a:r>
            <a:r>
              <a:rPr lang="zh-TW" altLang="en-US" sz="2400" smtClean="0"/>
              <a:t>　</a:t>
            </a:r>
            <a:r>
              <a:rPr lang="en-US" altLang="zh-TW" sz="2400" smtClean="0"/>
              <a:t>Iron Man</a:t>
            </a:r>
            <a:r>
              <a:rPr lang="zh-TW" altLang="en-US" sz="2400" smtClean="0"/>
              <a:t>　無敵化身</a:t>
            </a:r>
          </a:p>
          <a:p>
            <a:r>
              <a:rPr lang="zh-TW" altLang="en-US" sz="2400" smtClean="0"/>
              <a:t>鬼咁多錢　鬼咁多女　嚇窒人</a:t>
            </a:r>
          </a:p>
          <a:p>
            <a:r>
              <a:rPr lang="zh-TW" altLang="en-US" sz="2400" smtClean="0"/>
              <a:t>公眾偶像　公眾偶像　唔夠分</a:t>
            </a:r>
          </a:p>
          <a:p>
            <a:r>
              <a:rPr lang="zh-TW" altLang="en-US" sz="2400" smtClean="0"/>
              <a:t>邊有一位　邊有一位　會勁過</a:t>
            </a:r>
          </a:p>
          <a:p>
            <a:r>
              <a:rPr lang="en-US" altLang="zh-TW" sz="2400" smtClean="0"/>
              <a:t>Iron Man</a:t>
            </a:r>
            <a:r>
              <a:rPr lang="zh-TW" altLang="en-US" sz="2400" smtClean="0"/>
              <a:t>　</a:t>
            </a:r>
            <a:r>
              <a:rPr lang="en-US" altLang="zh-TW" sz="2400" smtClean="0"/>
              <a:t>Iron Man</a:t>
            </a:r>
            <a:r>
              <a:rPr lang="zh-TW" altLang="en-US" sz="2400" smtClean="0"/>
              <a:t>　純屬似樣</a:t>
            </a:r>
          </a:p>
          <a:p>
            <a:r>
              <a:rPr lang="zh-TW" altLang="en-US" sz="2400" smtClean="0"/>
              <a:t>可以打機　可以寫歌　繼續唱</a:t>
            </a:r>
          </a:p>
          <a:p>
            <a:r>
              <a:rPr lang="zh-TW" altLang="en-US" sz="2400" smtClean="0"/>
              <a:t>鍾意我扮　可以照扮　係似樣</a:t>
            </a:r>
          </a:p>
          <a:p>
            <a:r>
              <a:rPr lang="zh-TW" altLang="en-US" sz="2400" smtClean="0"/>
              <a:t>好似呢位　好似呢位　郭偉亮</a:t>
            </a:r>
            <a:endParaRPr lang="zh-HK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9766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80220" y="280219"/>
            <a:ext cx="6002594" cy="6312310"/>
          </a:xfrm>
        </p:spPr>
        <p:txBody>
          <a:bodyPr>
            <a:noAutofit/>
          </a:bodyPr>
          <a:lstStyle/>
          <a:p>
            <a:r>
              <a:rPr lang="zh-TW" altLang="en-US" sz="2400" dirty="0">
                <a:latin typeface="+mj-ea"/>
                <a:ea typeface="+mj-ea"/>
              </a:rPr>
              <a:t>有個</a:t>
            </a:r>
            <a:r>
              <a:rPr lang="zh-TW" altLang="en-US" sz="2400" dirty="0" smtClean="0">
                <a:latin typeface="+mj-ea"/>
                <a:ea typeface="+mj-ea"/>
              </a:rPr>
              <a:t>似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都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敏俊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(C)</a:t>
            </a:r>
            <a:r>
              <a:rPr lang="zh-TW" altLang="en-US" sz="2400" dirty="0">
                <a:latin typeface="+mj-ea"/>
                <a:ea typeface="+mj-ea"/>
              </a:rPr>
              <a:t>　</a:t>
            </a:r>
            <a:r>
              <a:rPr lang="zh-TW" altLang="en-US" sz="2400" dirty="0" smtClean="0">
                <a:latin typeface="+mj-ea"/>
                <a:ea typeface="+mj-ea"/>
              </a:rPr>
              <a:t>又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似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杜汶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澤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</a:p>
          <a:p>
            <a:r>
              <a:rPr lang="zh-TW" altLang="en-US" sz="2400" dirty="0" smtClean="0">
                <a:latin typeface="+mj-ea"/>
                <a:ea typeface="+mj-ea"/>
              </a:rPr>
              <a:t>又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似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係劉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華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endParaRPr lang="zh-TW" altLang="en-US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zh-TW" altLang="en-US" sz="2400" dirty="0">
                <a:latin typeface="+mj-ea"/>
                <a:ea typeface="+mj-ea"/>
              </a:rPr>
              <a:t>成</a:t>
            </a:r>
            <a:r>
              <a:rPr lang="zh-TW" altLang="en-US" sz="2400" dirty="0" smtClean="0">
                <a:latin typeface="+mj-ea"/>
                <a:ea typeface="+mj-ea"/>
              </a:rPr>
              <a:t>日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照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住</a:t>
            </a:r>
            <a:r>
              <a:rPr lang="zh-TW" altLang="en-US" sz="2400" dirty="0">
                <a:latin typeface="+mj-ea"/>
                <a:ea typeface="+mj-ea"/>
              </a:rPr>
              <a:t>鏡　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戴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大</a:t>
            </a:r>
            <a:r>
              <a:rPr lang="zh-TW" altLang="en-US" sz="2400" dirty="0">
                <a:latin typeface="+mj-ea"/>
                <a:ea typeface="+mj-ea"/>
              </a:rPr>
              <a:t>眼</a:t>
            </a:r>
            <a:r>
              <a:rPr lang="zh-TW" altLang="en-US" sz="2400" dirty="0" smtClean="0">
                <a:latin typeface="+mj-ea"/>
                <a:ea typeface="+mj-ea"/>
              </a:rPr>
              <a:t>仔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差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啲爆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鏡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endParaRPr lang="zh-TW" altLang="en-US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zh-TW" altLang="en-US" sz="2400" dirty="0" smtClean="0">
                <a:latin typeface="+mj-ea"/>
                <a:ea typeface="+mj-ea"/>
              </a:rPr>
              <a:t>有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冰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冰咁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似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>
                <a:latin typeface="+mj-ea"/>
                <a:ea typeface="+mj-ea"/>
              </a:rPr>
              <a:t>　</a:t>
            </a:r>
            <a:r>
              <a:rPr lang="zh-TW" altLang="en-US" sz="2400" dirty="0" smtClean="0">
                <a:latin typeface="+mj-ea"/>
                <a:ea typeface="+mj-ea"/>
              </a:rPr>
              <a:t>冇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(GD)</a:t>
            </a:r>
            <a:r>
              <a:rPr lang="zh-TW" altLang="en-US" sz="2400" dirty="0" smtClean="0">
                <a:latin typeface="+mj-ea"/>
                <a:ea typeface="+mj-ea"/>
              </a:rPr>
              <a:t>咁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正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endParaRPr lang="zh-TW" altLang="en-US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zh-TW" altLang="en-US" sz="2400" dirty="0">
                <a:latin typeface="+mj-ea"/>
                <a:ea typeface="+mj-ea"/>
              </a:rPr>
              <a:t>行</a:t>
            </a:r>
            <a:r>
              <a:rPr lang="zh-TW" altLang="en-US" sz="2400" dirty="0" smtClean="0">
                <a:latin typeface="+mj-ea"/>
                <a:ea typeface="+mj-ea"/>
              </a:rPr>
              <a:t>路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搭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地鐵</a:t>
            </a:r>
            <a:r>
              <a:rPr lang="zh-TW" altLang="en-US" sz="2400" dirty="0">
                <a:latin typeface="+mj-ea"/>
                <a:ea typeface="+mj-ea"/>
              </a:rPr>
              <a:t>　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似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係</a:t>
            </a:r>
            <a:r>
              <a:rPr lang="zh-TW" altLang="en-US" sz="2400" dirty="0">
                <a:latin typeface="+mj-ea"/>
                <a:ea typeface="+mj-ea"/>
              </a:rPr>
              <a:t>發</a:t>
            </a:r>
            <a:r>
              <a:rPr lang="zh-TW" altLang="en-US" sz="2400" dirty="0" smtClean="0">
                <a:latin typeface="+mj-ea"/>
                <a:ea typeface="+mj-ea"/>
              </a:rPr>
              <a:t>哥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嘅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平凡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人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endParaRPr lang="en-US" altLang="zh-TW" sz="2400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zh-TW" altLang="en-US" sz="2400" dirty="0" smtClean="0">
                <a:latin typeface="+mj-ea"/>
                <a:ea typeface="+mj-ea"/>
              </a:rPr>
              <a:t>係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個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平凡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人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endParaRPr lang="zh-TW" altLang="en-US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zh-TW" altLang="en-US" sz="2400" dirty="0" smtClean="0">
                <a:latin typeface="+mj-ea"/>
                <a:ea typeface="+mj-ea"/>
              </a:rPr>
              <a:t>仲</a:t>
            </a:r>
            <a:r>
              <a:rPr lang="en-US" altLang="zh-TW" sz="2400" dirty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有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銀行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文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員</a:t>
            </a:r>
            <a:r>
              <a:rPr lang="zh-TW" altLang="en-US" sz="2400" dirty="0">
                <a:latin typeface="+mj-ea"/>
                <a:ea typeface="+mj-ea"/>
              </a:rPr>
              <a:t>似　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撒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雅人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打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爆</a:t>
            </a:r>
            <a:r>
              <a:rPr lang="zh-TW" altLang="en-US" sz="2400" dirty="0">
                <a:latin typeface="+mj-ea"/>
                <a:ea typeface="+mj-ea"/>
              </a:rPr>
              <a:t>電腦</a:t>
            </a:r>
          </a:p>
          <a:p>
            <a:endParaRPr lang="zh-TW" altLang="en-US" sz="2400" dirty="0">
              <a:latin typeface="+mj-ea"/>
              <a:ea typeface="+mj-ea"/>
            </a:endParaRPr>
          </a:p>
          <a:p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日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又</a:t>
            </a:r>
            <a:r>
              <a:rPr lang="zh-TW" altLang="en-US" sz="2400" dirty="0">
                <a:latin typeface="+mj-ea"/>
                <a:ea typeface="+mj-ea"/>
              </a:rPr>
              <a:t>扮　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夜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又</a:t>
            </a:r>
            <a:r>
              <a:rPr lang="zh-TW" altLang="en-US" sz="2400" dirty="0">
                <a:latin typeface="+mj-ea"/>
                <a:ea typeface="+mj-ea"/>
              </a:rPr>
              <a:t>扮　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日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日</a:t>
            </a:r>
            <a:r>
              <a:rPr lang="zh-TW" altLang="en-US" sz="2400" dirty="0">
                <a:latin typeface="+mj-ea"/>
                <a:ea typeface="+mj-ea"/>
              </a:rPr>
              <a:t>扮　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人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人</a:t>
            </a:r>
            <a:r>
              <a:rPr lang="zh-TW" altLang="en-US" sz="2400" dirty="0">
                <a:latin typeface="+mj-ea"/>
                <a:ea typeface="+mj-ea"/>
              </a:rPr>
              <a:t>勁似</a:t>
            </a:r>
          </a:p>
          <a:p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()</a:t>
            </a:r>
            <a:r>
              <a:rPr lang="zh-TW" altLang="en-US" sz="2400" dirty="0" smtClean="0">
                <a:latin typeface="+mj-ea"/>
                <a:ea typeface="+mj-ea"/>
              </a:rPr>
              <a:t>似</a:t>
            </a:r>
            <a:r>
              <a:rPr lang="zh-TW" altLang="en-US" sz="2400" dirty="0">
                <a:latin typeface="+mj-ea"/>
                <a:ea typeface="+mj-ea"/>
              </a:rPr>
              <a:t>藝人　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()</a:t>
            </a:r>
            <a:r>
              <a:rPr lang="zh-TW" altLang="en-US" sz="2400" dirty="0" smtClean="0">
                <a:latin typeface="+mj-ea"/>
                <a:ea typeface="+mj-ea"/>
              </a:rPr>
              <a:t>似</a:t>
            </a:r>
            <a:r>
              <a:rPr lang="zh-TW" altLang="en-US" sz="2400" dirty="0">
                <a:latin typeface="+mj-ea"/>
                <a:ea typeface="+mj-ea"/>
              </a:rPr>
              <a:t>大人　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()</a:t>
            </a:r>
            <a:r>
              <a:rPr lang="zh-TW" altLang="en-US" sz="2400" dirty="0" smtClean="0">
                <a:latin typeface="+mj-ea"/>
                <a:ea typeface="+mj-ea"/>
              </a:rPr>
              <a:t>似</a:t>
            </a:r>
            <a:r>
              <a:rPr lang="zh-TW" altLang="en-US" sz="2400" dirty="0">
                <a:latin typeface="+mj-ea"/>
                <a:ea typeface="+mj-ea"/>
              </a:rPr>
              <a:t>愛人　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()</a:t>
            </a:r>
            <a:r>
              <a:rPr lang="zh-TW" altLang="en-US" sz="2400" dirty="0" smtClean="0">
                <a:latin typeface="+mj-ea"/>
                <a:ea typeface="+mj-ea"/>
              </a:rPr>
              <a:t>好</a:t>
            </a:r>
            <a:r>
              <a:rPr lang="zh-TW" altLang="en-US" sz="2400" dirty="0">
                <a:latin typeface="+mj-ea"/>
                <a:ea typeface="+mj-ea"/>
              </a:rPr>
              <a:t>幼稚</a:t>
            </a:r>
          </a:p>
          <a:p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()</a:t>
            </a:r>
            <a:r>
              <a:rPr lang="zh-TW" altLang="en-US" sz="2400" dirty="0" smtClean="0">
                <a:latin typeface="+mj-ea"/>
                <a:ea typeface="+mj-ea"/>
              </a:rPr>
              <a:t>葉</a:t>
            </a:r>
            <a:r>
              <a:rPr lang="zh-TW" altLang="en-US" sz="2400" dirty="0">
                <a:latin typeface="+mj-ea"/>
                <a:ea typeface="+mj-ea"/>
              </a:rPr>
              <a:t>問　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扮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葉</a:t>
            </a:r>
            <a:r>
              <a:rPr lang="zh-TW" altLang="en-US" sz="2400" dirty="0">
                <a:latin typeface="+mj-ea"/>
                <a:ea typeface="+mj-ea"/>
              </a:rPr>
              <a:t>問　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做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葉</a:t>
            </a:r>
            <a:r>
              <a:rPr lang="zh-TW" altLang="en-US" sz="2400" dirty="0">
                <a:latin typeface="+mj-ea"/>
                <a:ea typeface="+mj-ea"/>
              </a:rPr>
              <a:t>問　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人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人</a:t>
            </a:r>
            <a:r>
              <a:rPr lang="zh-TW" altLang="en-US" sz="2400" dirty="0">
                <a:latin typeface="+mj-ea"/>
                <a:ea typeface="+mj-ea"/>
              </a:rPr>
              <a:t>勁似</a:t>
            </a:r>
          </a:p>
          <a:p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()</a:t>
            </a:r>
            <a:r>
              <a:rPr lang="zh-TW" altLang="en-US" sz="2400" dirty="0" smtClean="0">
                <a:latin typeface="+mj-ea"/>
                <a:ea typeface="+mj-ea"/>
              </a:rPr>
              <a:t>我</a:t>
            </a:r>
            <a:r>
              <a:rPr lang="zh-TW" altLang="en-US" sz="2400" dirty="0">
                <a:latin typeface="+mj-ea"/>
                <a:ea typeface="+mj-ea"/>
              </a:rPr>
              <a:t>是誰　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()</a:t>
            </a:r>
            <a:r>
              <a:rPr lang="zh-TW" altLang="en-US" sz="2400" dirty="0" smtClean="0">
                <a:latin typeface="+mj-ea"/>
                <a:ea typeface="+mj-ea"/>
              </a:rPr>
              <a:t>你</a:t>
            </a:r>
            <a:r>
              <a:rPr lang="zh-TW" altLang="en-US" sz="2400" dirty="0">
                <a:latin typeface="+mj-ea"/>
                <a:ea typeface="+mj-ea"/>
              </a:rPr>
              <a:t>是誰　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()</a:t>
            </a:r>
            <a:r>
              <a:rPr lang="zh-TW" altLang="en-US" sz="2400" dirty="0" smtClean="0">
                <a:latin typeface="+mj-ea"/>
                <a:ea typeface="+mj-ea"/>
              </a:rPr>
              <a:t>好</a:t>
            </a:r>
            <a:r>
              <a:rPr lang="zh-TW" altLang="en-US" sz="2400" dirty="0">
                <a:latin typeface="+mj-ea"/>
                <a:ea typeface="+mj-ea"/>
              </a:rPr>
              <a:t>慶幸　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係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我</a:t>
            </a:r>
            <a:r>
              <a:rPr lang="zh-TW" altLang="en-US" sz="2400" dirty="0">
                <a:latin typeface="+mj-ea"/>
                <a:ea typeface="+mj-ea"/>
              </a:rPr>
              <a:t>幾似</a:t>
            </a:r>
          </a:p>
          <a:p>
            <a:endParaRPr lang="zh-HK" altLang="en-US" sz="2400" dirty="0"/>
          </a:p>
        </p:txBody>
      </p:sp>
      <p:pic>
        <p:nvPicPr>
          <p:cNvPr id="4" name="Eric Kwok - 《Iron Man》M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6816" y="280219"/>
            <a:ext cx="609600" cy="609600"/>
          </a:xfrm>
          <a:prstGeom prst="rect">
            <a:avLst/>
          </a:prstGeom>
        </p:spPr>
      </p:pic>
      <p:sp>
        <p:nvSpPr>
          <p:cNvPr id="5" name="內容版面配置區 2"/>
          <p:cNvSpPr txBox="1">
            <a:spLocks/>
          </p:cNvSpPr>
          <p:nvPr/>
        </p:nvSpPr>
        <p:spPr>
          <a:xfrm>
            <a:off x="6588369" y="1887793"/>
            <a:ext cx="5310554" cy="542664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 smtClean="0">
                <a:solidFill>
                  <a:srgbClr val="FF0000"/>
                </a:solidFill>
              </a:rPr>
              <a:t>(I)</a:t>
            </a:r>
            <a:r>
              <a:rPr lang="en-US" altLang="zh-TW" sz="2400" dirty="0" err="1" smtClean="0"/>
              <a:t>ron</a:t>
            </a:r>
            <a:r>
              <a:rPr lang="en-US" altLang="zh-TW" sz="2400" dirty="0" smtClean="0"/>
              <a:t> </a:t>
            </a:r>
            <a:r>
              <a:rPr lang="en-US" altLang="zh-TW" sz="2400" dirty="0" smtClean="0"/>
              <a:t>Man</a:t>
            </a:r>
            <a:r>
              <a:rPr lang="zh-TW" altLang="en-US" sz="2400" dirty="0" smtClean="0"/>
              <a:t>　</a:t>
            </a:r>
            <a:r>
              <a:rPr lang="en-US" altLang="zh-TW" sz="2400" dirty="0" smtClean="0">
                <a:solidFill>
                  <a:srgbClr val="FF0000"/>
                </a:solidFill>
              </a:rPr>
              <a:t>()</a:t>
            </a:r>
            <a:r>
              <a:rPr lang="en-US" altLang="zh-TW" sz="2400" dirty="0" err="1" smtClean="0"/>
              <a:t>Ir</a:t>
            </a:r>
            <a:r>
              <a:rPr lang="en-US" altLang="zh-TW" sz="2400" dirty="0" smtClean="0">
                <a:solidFill>
                  <a:srgbClr val="FF0000"/>
                </a:solidFill>
              </a:rPr>
              <a:t>(on)</a:t>
            </a:r>
            <a:r>
              <a:rPr lang="en-US" altLang="zh-TW" sz="2400" dirty="0" smtClean="0"/>
              <a:t> </a:t>
            </a:r>
            <a:r>
              <a:rPr lang="en-US" altLang="zh-TW" sz="2400" dirty="0" smtClean="0"/>
              <a:t>Man</a:t>
            </a:r>
            <a:r>
              <a:rPr lang="zh-TW" altLang="en-US" sz="2400" dirty="0" smtClean="0"/>
              <a:t>　</a:t>
            </a:r>
            <a:r>
              <a:rPr lang="en-US" altLang="zh-TW" sz="2400" dirty="0" smtClean="0">
                <a:solidFill>
                  <a:srgbClr val="FF0000"/>
                </a:solidFill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</a:rPr>
              <a:t>無</a:t>
            </a:r>
            <a:r>
              <a:rPr lang="en-US" altLang="zh-TW" sz="2400" dirty="0" smtClean="0">
                <a:solidFill>
                  <a:srgbClr val="FF0000"/>
                </a:solidFill>
              </a:rPr>
              <a:t>)</a:t>
            </a:r>
            <a:r>
              <a:rPr lang="zh-TW" altLang="en-US" sz="2400" dirty="0" smtClean="0"/>
              <a:t>敵</a:t>
            </a:r>
            <a:r>
              <a:rPr lang="zh-TW" altLang="en-US" sz="2400" dirty="0" smtClean="0"/>
              <a:t>化身</a:t>
            </a:r>
          </a:p>
          <a:p>
            <a:r>
              <a:rPr lang="en-US" altLang="zh-TW" sz="2400" dirty="0" smtClean="0">
                <a:solidFill>
                  <a:srgbClr val="FF0000"/>
                </a:solidFill>
              </a:rPr>
              <a:t>()</a:t>
            </a:r>
            <a:r>
              <a:rPr lang="zh-TW" altLang="en-US" sz="2400" dirty="0" smtClean="0"/>
              <a:t>鬼咁</a:t>
            </a:r>
            <a:r>
              <a:rPr lang="en-US" altLang="zh-TW" sz="2400" dirty="0" smtClean="0">
                <a:solidFill>
                  <a:srgbClr val="FF0000"/>
                </a:solidFill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</a:rPr>
              <a:t>多</a:t>
            </a:r>
            <a:r>
              <a:rPr lang="en-US" altLang="zh-TW" sz="2400" dirty="0" smtClean="0">
                <a:solidFill>
                  <a:srgbClr val="FF0000"/>
                </a:solidFill>
              </a:rPr>
              <a:t>)</a:t>
            </a:r>
            <a:r>
              <a:rPr lang="zh-TW" altLang="en-US" sz="2400" dirty="0" smtClean="0"/>
              <a:t>錢</a:t>
            </a:r>
            <a:r>
              <a:rPr lang="zh-TW" altLang="en-US" sz="2400" dirty="0" smtClean="0"/>
              <a:t>　</a:t>
            </a:r>
            <a:r>
              <a:rPr lang="en-US" altLang="zh-TW" sz="2400" dirty="0" smtClean="0">
                <a:solidFill>
                  <a:srgbClr val="FF0000"/>
                </a:solidFill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</a:rPr>
              <a:t>鬼</a:t>
            </a:r>
            <a:r>
              <a:rPr lang="en-US" altLang="zh-TW" sz="2400" dirty="0" smtClean="0">
                <a:solidFill>
                  <a:srgbClr val="FF0000"/>
                </a:solidFill>
              </a:rPr>
              <a:t>)</a:t>
            </a:r>
            <a:r>
              <a:rPr lang="zh-TW" altLang="en-US" sz="2400" dirty="0" smtClean="0"/>
              <a:t>咁</a:t>
            </a:r>
            <a:r>
              <a:rPr lang="zh-TW" altLang="en-US" sz="2400" dirty="0" smtClean="0"/>
              <a:t>多女　</a:t>
            </a:r>
            <a:r>
              <a:rPr lang="en-US" altLang="zh-TW" sz="2400" dirty="0" smtClean="0">
                <a:solidFill>
                  <a:srgbClr val="FF0000"/>
                </a:solidFill>
              </a:rPr>
              <a:t>()</a:t>
            </a:r>
            <a:r>
              <a:rPr lang="zh-TW" altLang="en-US" sz="2400" dirty="0" smtClean="0"/>
              <a:t>嚇</a:t>
            </a:r>
            <a:r>
              <a:rPr lang="zh-TW" altLang="en-US" sz="2400" dirty="0" smtClean="0"/>
              <a:t>窒人</a:t>
            </a:r>
          </a:p>
          <a:p>
            <a:r>
              <a:rPr lang="en-US" altLang="zh-TW" sz="2400" dirty="0" smtClean="0">
                <a:solidFill>
                  <a:srgbClr val="FF0000"/>
                </a:solidFill>
              </a:rPr>
              <a:t>(</a:t>
            </a:r>
            <a:r>
              <a:rPr lang="en-US" altLang="zh-TW" sz="2400" dirty="0" smtClean="0">
                <a:solidFill>
                  <a:srgbClr val="FF0000"/>
                </a:solidFill>
              </a:rPr>
              <a:t>)</a:t>
            </a:r>
            <a:r>
              <a:rPr lang="zh-TW" altLang="en-US" sz="2400" dirty="0" smtClean="0">
                <a:solidFill>
                  <a:schemeClr val="tx1"/>
                </a:solidFill>
              </a:rPr>
              <a:t>公</a:t>
            </a:r>
            <a:r>
              <a:rPr lang="zh-TW" altLang="en-US" sz="2400" dirty="0" smtClean="0"/>
              <a:t>眾</a:t>
            </a:r>
            <a:r>
              <a:rPr lang="en-US" altLang="zh-TW" sz="2400" dirty="0" smtClean="0">
                <a:solidFill>
                  <a:srgbClr val="FF0000"/>
                </a:solidFill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</a:rPr>
              <a:t>偶</a:t>
            </a:r>
            <a:r>
              <a:rPr lang="en-US" altLang="zh-TW" sz="2400" dirty="0" smtClean="0">
                <a:solidFill>
                  <a:srgbClr val="FF0000"/>
                </a:solidFill>
              </a:rPr>
              <a:t>)</a:t>
            </a:r>
            <a:r>
              <a:rPr lang="zh-TW" altLang="en-US" sz="2400" dirty="0" smtClean="0"/>
              <a:t>像</a:t>
            </a:r>
            <a:r>
              <a:rPr lang="zh-TW" altLang="en-US" sz="2400" dirty="0" smtClean="0"/>
              <a:t>　</a:t>
            </a:r>
            <a:r>
              <a:rPr lang="en-US" altLang="zh-TW" sz="2400" dirty="0" smtClean="0">
                <a:solidFill>
                  <a:srgbClr val="FF0000"/>
                </a:solidFill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</a:rPr>
              <a:t>公</a:t>
            </a:r>
            <a:r>
              <a:rPr lang="en-US" altLang="zh-TW" sz="2400" dirty="0">
                <a:solidFill>
                  <a:srgbClr val="FF0000"/>
                </a:solidFill>
              </a:rPr>
              <a:t>)</a:t>
            </a:r>
            <a:r>
              <a:rPr lang="zh-TW" altLang="en-US" sz="2400" dirty="0" smtClean="0"/>
              <a:t>眾</a:t>
            </a:r>
            <a:r>
              <a:rPr lang="zh-TW" altLang="en-US" sz="2400" dirty="0" smtClean="0">
                <a:solidFill>
                  <a:schemeClr val="tx1"/>
                </a:solidFill>
              </a:rPr>
              <a:t>偶</a:t>
            </a:r>
            <a:r>
              <a:rPr lang="zh-TW" altLang="en-US" sz="2400" dirty="0" smtClean="0"/>
              <a:t>像</a:t>
            </a:r>
            <a:r>
              <a:rPr lang="zh-TW" altLang="en-US" sz="2400" dirty="0" smtClean="0"/>
              <a:t>　</a:t>
            </a:r>
            <a:r>
              <a:rPr lang="en-US" altLang="zh-TW" sz="2400" dirty="0" smtClean="0">
                <a:solidFill>
                  <a:srgbClr val="FF0000"/>
                </a:solidFill>
              </a:rPr>
              <a:t>()</a:t>
            </a:r>
            <a:r>
              <a:rPr lang="zh-TW" altLang="en-US" sz="2400" dirty="0" smtClean="0"/>
              <a:t>唔</a:t>
            </a:r>
            <a:r>
              <a:rPr lang="zh-TW" altLang="en-US" sz="2400" dirty="0" smtClean="0"/>
              <a:t>夠分</a:t>
            </a:r>
          </a:p>
          <a:p>
            <a:r>
              <a:rPr lang="en-US" altLang="zh-TW" sz="2400" dirty="0" smtClean="0">
                <a:solidFill>
                  <a:srgbClr val="FF0000"/>
                </a:solidFill>
              </a:rPr>
              <a:t>()</a:t>
            </a:r>
            <a:r>
              <a:rPr lang="zh-TW" altLang="en-US" sz="2400" dirty="0" smtClean="0"/>
              <a:t>邊有</a:t>
            </a:r>
            <a:r>
              <a:rPr lang="en-US" altLang="zh-TW" sz="2400" dirty="0" smtClean="0">
                <a:solidFill>
                  <a:srgbClr val="FF0000"/>
                </a:solidFill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</a:rPr>
              <a:t>一</a:t>
            </a:r>
            <a:r>
              <a:rPr lang="en-US" altLang="zh-TW" sz="2400" dirty="0" smtClean="0">
                <a:solidFill>
                  <a:srgbClr val="FF0000"/>
                </a:solidFill>
              </a:rPr>
              <a:t>)</a:t>
            </a:r>
            <a:r>
              <a:rPr lang="zh-TW" altLang="en-US" sz="2400" dirty="0" smtClean="0"/>
              <a:t>位</a:t>
            </a:r>
            <a:r>
              <a:rPr lang="zh-TW" altLang="en-US" sz="2400" dirty="0" smtClean="0"/>
              <a:t>　</a:t>
            </a:r>
            <a:r>
              <a:rPr lang="en-US" altLang="zh-TW" sz="2400" dirty="0" smtClean="0">
                <a:solidFill>
                  <a:srgbClr val="FF0000"/>
                </a:solidFill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</a:rPr>
              <a:t>邊</a:t>
            </a:r>
            <a:r>
              <a:rPr lang="en-US" altLang="zh-TW" sz="2400" dirty="0" smtClean="0">
                <a:solidFill>
                  <a:srgbClr val="FF0000"/>
                </a:solidFill>
              </a:rPr>
              <a:t>)</a:t>
            </a:r>
            <a:r>
              <a:rPr lang="zh-TW" altLang="en-US" sz="2400" dirty="0" smtClean="0"/>
              <a:t>有</a:t>
            </a:r>
            <a:r>
              <a:rPr lang="zh-TW" altLang="en-US" sz="2400" dirty="0" smtClean="0"/>
              <a:t>一位　</a:t>
            </a:r>
            <a:r>
              <a:rPr lang="en-US" altLang="zh-TW" sz="2400" dirty="0" smtClean="0">
                <a:solidFill>
                  <a:srgbClr val="FF0000"/>
                </a:solidFill>
              </a:rPr>
              <a:t>()</a:t>
            </a:r>
            <a:r>
              <a:rPr lang="zh-TW" altLang="en-US" sz="2400" dirty="0" smtClean="0"/>
              <a:t>會</a:t>
            </a:r>
            <a:r>
              <a:rPr lang="zh-TW" altLang="en-US" sz="2400" dirty="0" smtClean="0"/>
              <a:t>勁過</a:t>
            </a:r>
          </a:p>
          <a:p>
            <a:r>
              <a:rPr lang="en-US" altLang="zh-TW" sz="2400" dirty="0">
                <a:solidFill>
                  <a:srgbClr val="FF0000"/>
                </a:solidFill>
              </a:rPr>
              <a:t>(I)</a:t>
            </a:r>
            <a:r>
              <a:rPr lang="en-US" altLang="zh-TW" sz="2400" dirty="0" err="1"/>
              <a:t>ron</a:t>
            </a:r>
            <a:r>
              <a:rPr lang="en-US" altLang="zh-TW" sz="2400" dirty="0"/>
              <a:t> Man</a:t>
            </a:r>
            <a:r>
              <a:rPr lang="zh-TW" altLang="en-US" sz="2400" dirty="0"/>
              <a:t>　</a:t>
            </a:r>
            <a:r>
              <a:rPr lang="en-US" altLang="zh-TW" sz="2400" dirty="0">
                <a:solidFill>
                  <a:srgbClr val="FF0000"/>
                </a:solidFill>
              </a:rPr>
              <a:t>()</a:t>
            </a:r>
            <a:r>
              <a:rPr lang="en-US" altLang="zh-TW" sz="2400" dirty="0" err="1"/>
              <a:t>Ir</a:t>
            </a:r>
            <a:r>
              <a:rPr lang="en-US" altLang="zh-TW" sz="2400" dirty="0">
                <a:solidFill>
                  <a:srgbClr val="FF0000"/>
                </a:solidFill>
              </a:rPr>
              <a:t>(on)</a:t>
            </a:r>
            <a:r>
              <a:rPr lang="en-US" altLang="zh-TW" sz="2400" dirty="0"/>
              <a:t> Man</a:t>
            </a:r>
            <a:r>
              <a:rPr lang="zh-TW" altLang="en-US" sz="2400" dirty="0"/>
              <a:t>　</a:t>
            </a:r>
            <a:r>
              <a:rPr lang="en-US" altLang="zh-TW" sz="2400" dirty="0" smtClean="0">
                <a:solidFill>
                  <a:srgbClr val="FF0000"/>
                </a:solidFill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</a:rPr>
              <a:t>純</a:t>
            </a:r>
            <a:r>
              <a:rPr lang="en-US" altLang="zh-TW" sz="2400" dirty="0" smtClean="0">
                <a:solidFill>
                  <a:srgbClr val="FF0000"/>
                </a:solidFill>
              </a:rPr>
              <a:t>)</a:t>
            </a:r>
            <a:r>
              <a:rPr lang="zh-TW" altLang="en-US" sz="2400" dirty="0" smtClean="0"/>
              <a:t>屬</a:t>
            </a:r>
            <a:r>
              <a:rPr lang="zh-TW" altLang="en-US" sz="2400" dirty="0" smtClean="0"/>
              <a:t>似樣</a:t>
            </a:r>
          </a:p>
          <a:p>
            <a:r>
              <a:rPr lang="en-US" altLang="zh-TW" sz="2400" dirty="0" smtClean="0">
                <a:solidFill>
                  <a:srgbClr val="FF0000"/>
                </a:solidFill>
              </a:rPr>
              <a:t>()</a:t>
            </a:r>
            <a:r>
              <a:rPr lang="zh-TW" altLang="en-US" sz="2400" dirty="0" smtClean="0"/>
              <a:t>可以</a:t>
            </a:r>
            <a:r>
              <a:rPr lang="en-US" altLang="zh-TW" sz="2400" dirty="0" smtClean="0">
                <a:solidFill>
                  <a:srgbClr val="FF0000"/>
                </a:solidFill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</a:rPr>
              <a:t>打</a:t>
            </a:r>
            <a:r>
              <a:rPr lang="en-US" altLang="zh-TW" sz="2400" dirty="0" smtClean="0">
                <a:solidFill>
                  <a:srgbClr val="FF0000"/>
                </a:solidFill>
              </a:rPr>
              <a:t>)</a:t>
            </a:r>
            <a:r>
              <a:rPr lang="zh-TW" altLang="en-US" sz="2400" dirty="0" smtClean="0"/>
              <a:t>機</a:t>
            </a:r>
            <a:r>
              <a:rPr lang="zh-TW" altLang="en-US" sz="2400" dirty="0" smtClean="0"/>
              <a:t>　</a:t>
            </a:r>
            <a:r>
              <a:rPr lang="en-US" altLang="zh-TW" sz="2400" dirty="0" smtClean="0">
                <a:solidFill>
                  <a:srgbClr val="FF0000"/>
                </a:solidFill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</a:rPr>
              <a:t>可</a:t>
            </a:r>
            <a:r>
              <a:rPr lang="en-US" altLang="zh-TW" sz="2400" dirty="0" smtClean="0">
                <a:solidFill>
                  <a:srgbClr val="FF0000"/>
                </a:solidFill>
              </a:rPr>
              <a:t>)</a:t>
            </a:r>
            <a:r>
              <a:rPr lang="zh-TW" altLang="en-US" sz="2400" dirty="0" smtClean="0"/>
              <a:t>以</a:t>
            </a:r>
            <a:r>
              <a:rPr lang="zh-TW" altLang="en-US" sz="2400" dirty="0" smtClean="0"/>
              <a:t>寫歌　</a:t>
            </a:r>
            <a:r>
              <a:rPr lang="en-US" altLang="zh-TW" sz="2400" dirty="0" smtClean="0">
                <a:solidFill>
                  <a:srgbClr val="FF0000"/>
                </a:solidFill>
              </a:rPr>
              <a:t>()</a:t>
            </a:r>
            <a:r>
              <a:rPr lang="zh-TW" altLang="en-US" sz="2400" dirty="0" smtClean="0"/>
              <a:t>繼續</a:t>
            </a:r>
            <a:r>
              <a:rPr lang="zh-TW" altLang="en-US" sz="2400" dirty="0" smtClean="0"/>
              <a:t>唱</a:t>
            </a:r>
          </a:p>
          <a:p>
            <a:r>
              <a:rPr lang="en-US" altLang="zh-TW" sz="2400" dirty="0">
                <a:solidFill>
                  <a:srgbClr val="FF0000"/>
                </a:solidFill>
              </a:rPr>
              <a:t>()</a:t>
            </a:r>
            <a:r>
              <a:rPr lang="zh-TW" altLang="en-US" sz="2400" dirty="0" smtClean="0"/>
              <a:t>鍾意</a:t>
            </a:r>
            <a:r>
              <a:rPr lang="en-US" altLang="zh-TW" sz="2400" dirty="0" smtClean="0">
                <a:solidFill>
                  <a:srgbClr val="FF0000"/>
                </a:solidFill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</a:rPr>
              <a:t>我</a:t>
            </a:r>
            <a:r>
              <a:rPr lang="en-US" altLang="zh-TW" sz="2400" dirty="0" smtClean="0">
                <a:solidFill>
                  <a:srgbClr val="FF0000"/>
                </a:solidFill>
              </a:rPr>
              <a:t>)</a:t>
            </a:r>
            <a:r>
              <a:rPr lang="zh-TW" altLang="en-US" sz="2400" dirty="0" smtClean="0"/>
              <a:t>扮</a:t>
            </a:r>
            <a:r>
              <a:rPr lang="zh-TW" altLang="en-US" sz="2400" dirty="0" smtClean="0"/>
              <a:t>　</a:t>
            </a:r>
            <a:r>
              <a:rPr lang="en-US" altLang="zh-TW" sz="2400" dirty="0" smtClean="0">
                <a:solidFill>
                  <a:srgbClr val="FF0000"/>
                </a:solidFill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</a:rPr>
              <a:t>可</a:t>
            </a:r>
            <a:r>
              <a:rPr lang="en-US" altLang="zh-TW" sz="2400" dirty="0" smtClean="0">
                <a:solidFill>
                  <a:srgbClr val="FF0000"/>
                </a:solidFill>
              </a:rPr>
              <a:t>)</a:t>
            </a:r>
            <a:r>
              <a:rPr lang="zh-TW" altLang="en-US" sz="2400" dirty="0" smtClean="0"/>
              <a:t>以照扮</a:t>
            </a:r>
            <a:r>
              <a:rPr lang="zh-TW" altLang="en-US" sz="2400" dirty="0" smtClean="0"/>
              <a:t>　</a:t>
            </a:r>
            <a:r>
              <a:rPr lang="en-US" altLang="zh-TW" sz="2400" dirty="0" smtClean="0">
                <a:solidFill>
                  <a:srgbClr val="FF0000"/>
                </a:solidFill>
              </a:rPr>
              <a:t>()</a:t>
            </a:r>
            <a:r>
              <a:rPr lang="zh-TW" altLang="en-US" sz="2400" dirty="0" smtClean="0"/>
              <a:t>係</a:t>
            </a:r>
            <a:r>
              <a:rPr lang="zh-TW" altLang="en-US" sz="2400" dirty="0" smtClean="0"/>
              <a:t>似樣</a:t>
            </a:r>
          </a:p>
          <a:p>
            <a:r>
              <a:rPr lang="en-US" altLang="zh-TW" sz="2400" dirty="0" smtClean="0">
                <a:solidFill>
                  <a:srgbClr val="FF0000"/>
                </a:solidFill>
              </a:rPr>
              <a:t>()</a:t>
            </a:r>
            <a:r>
              <a:rPr lang="zh-TW" altLang="en-US" sz="2400" dirty="0" smtClean="0"/>
              <a:t>好似</a:t>
            </a:r>
            <a:r>
              <a:rPr lang="en-US" altLang="zh-TW" sz="2400" dirty="0" smtClean="0">
                <a:solidFill>
                  <a:srgbClr val="FF0000"/>
                </a:solidFill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</a:rPr>
              <a:t>呢</a:t>
            </a:r>
            <a:r>
              <a:rPr lang="en-US" altLang="zh-TW" sz="2400" dirty="0" smtClean="0">
                <a:solidFill>
                  <a:srgbClr val="FF0000"/>
                </a:solidFill>
              </a:rPr>
              <a:t>)</a:t>
            </a:r>
            <a:r>
              <a:rPr lang="zh-TW" altLang="en-US" sz="2400" dirty="0" smtClean="0"/>
              <a:t>位</a:t>
            </a:r>
            <a:r>
              <a:rPr lang="zh-TW" altLang="en-US" sz="2400" dirty="0" smtClean="0"/>
              <a:t>　</a:t>
            </a:r>
            <a:r>
              <a:rPr lang="en-US" altLang="zh-TW" sz="2400" dirty="0" smtClean="0">
                <a:solidFill>
                  <a:srgbClr val="FF0000"/>
                </a:solidFill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</a:rPr>
              <a:t>好</a:t>
            </a:r>
            <a:r>
              <a:rPr lang="en-US" altLang="zh-TW" sz="2400" dirty="0" smtClean="0">
                <a:solidFill>
                  <a:srgbClr val="FF0000"/>
                </a:solidFill>
              </a:rPr>
              <a:t>)</a:t>
            </a:r>
            <a:r>
              <a:rPr lang="zh-TW" altLang="en-US" sz="2400" dirty="0" smtClean="0"/>
              <a:t>似</a:t>
            </a:r>
            <a:r>
              <a:rPr lang="zh-TW" altLang="en-US" sz="2400" dirty="0" smtClean="0"/>
              <a:t>呢位　</a:t>
            </a:r>
            <a:r>
              <a:rPr lang="en-US" altLang="zh-TW" sz="2400" dirty="0" smtClean="0">
                <a:solidFill>
                  <a:srgbClr val="FF0000"/>
                </a:solidFill>
              </a:rPr>
              <a:t>()</a:t>
            </a:r>
            <a:r>
              <a:rPr lang="zh-TW" altLang="en-US" sz="2400" dirty="0" smtClean="0"/>
              <a:t>郭偉亮</a:t>
            </a:r>
            <a:endParaRPr lang="zh-HK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8062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5119" y="467459"/>
            <a:ext cx="10058400" cy="1765499"/>
          </a:xfrm>
        </p:spPr>
        <p:txBody>
          <a:bodyPr>
            <a:normAutofit/>
          </a:bodyPr>
          <a:lstStyle/>
          <a:p>
            <a:r>
              <a:rPr lang="en-US" altLang="zh-TW" u="sng" dirty="0" smtClean="0"/>
              <a:t>IRON</a:t>
            </a:r>
            <a:r>
              <a:rPr lang="zh-TW" altLang="en-US" u="sng" dirty="0" smtClean="0"/>
              <a:t> </a:t>
            </a:r>
            <a:r>
              <a:rPr lang="en-US" altLang="zh-TW" u="sng" dirty="0" smtClean="0"/>
              <a:t>MAN</a:t>
            </a:r>
            <a:r>
              <a:rPr lang="zh-TW" altLang="en-US" u="sng" dirty="0" smtClean="0"/>
              <a:t> 切分音</a:t>
            </a:r>
            <a:r>
              <a:rPr lang="zh-TW" altLang="en-US" u="sng" dirty="0" smtClean="0"/>
              <a:t>位置</a:t>
            </a:r>
            <a:r>
              <a:rPr lang="en-US" altLang="zh-TW" u="sng" dirty="0" smtClean="0"/>
              <a:t/>
            </a:r>
            <a:br>
              <a:rPr lang="en-US" altLang="zh-TW" u="sng" dirty="0" smtClean="0"/>
            </a:br>
            <a:r>
              <a:rPr lang="en-US" altLang="zh-TW" u="sng" dirty="0" smtClean="0"/>
              <a:t/>
            </a:r>
            <a:br>
              <a:rPr lang="en-US" altLang="zh-TW" u="sng" dirty="0" smtClean="0"/>
            </a:br>
            <a:r>
              <a:rPr lang="zh-TW" altLang="en-US" sz="3200" dirty="0" smtClean="0"/>
              <a:t>情況一</a:t>
            </a:r>
            <a:r>
              <a:rPr lang="en-US" altLang="zh-TW" sz="3200" dirty="0" smtClean="0"/>
              <a:t>:</a:t>
            </a:r>
            <a:r>
              <a:rPr lang="zh-TW" altLang="en-US" sz="3200" dirty="0">
                <a:solidFill>
                  <a:schemeClr val="tx1"/>
                </a:solidFill>
              </a:rPr>
              <a:t>在</a:t>
            </a:r>
            <a:r>
              <a:rPr lang="zh-TW" altLang="en-US" sz="3200" dirty="0">
                <a:solidFill>
                  <a:srgbClr val="FF0000"/>
                </a:solidFill>
              </a:rPr>
              <a:t>強拍</a:t>
            </a:r>
            <a:r>
              <a:rPr lang="zh-TW" altLang="en-US" sz="3200" dirty="0">
                <a:solidFill>
                  <a:schemeClr val="tx1"/>
                </a:solidFill>
              </a:rPr>
              <a:t>上加</a:t>
            </a:r>
            <a:r>
              <a:rPr lang="zh-TW" altLang="en-US" sz="3200" dirty="0" smtClean="0">
                <a:solidFill>
                  <a:srgbClr val="0070C0"/>
                </a:solidFill>
              </a:rPr>
              <a:t>休止符</a:t>
            </a:r>
            <a:r>
              <a:rPr lang="en-US" altLang="zh-TW" sz="3200" dirty="0" smtClean="0">
                <a:solidFill>
                  <a:srgbClr val="00B050"/>
                </a:solidFill>
              </a:rPr>
              <a:t>(</a:t>
            </a:r>
            <a:r>
              <a:rPr lang="zh-TW" altLang="en-US" sz="3200" dirty="0" smtClean="0">
                <a:solidFill>
                  <a:srgbClr val="00B050"/>
                </a:solidFill>
              </a:rPr>
              <a:t>令重拍聽來</a:t>
            </a:r>
            <a:r>
              <a:rPr lang="zh-TW" altLang="en-US" sz="3200" b="1" u="sng" dirty="0" smtClean="0">
                <a:solidFill>
                  <a:srgbClr val="00B050"/>
                </a:solidFill>
              </a:rPr>
              <a:t>延後</a:t>
            </a:r>
            <a:r>
              <a:rPr lang="zh-TW" altLang="en-US" sz="3200" dirty="0" smtClean="0">
                <a:solidFill>
                  <a:srgbClr val="00B050"/>
                </a:solidFill>
              </a:rPr>
              <a:t>發生</a:t>
            </a:r>
            <a:r>
              <a:rPr lang="en-US" altLang="zh-TW" sz="3200" dirty="0" smtClean="0">
                <a:solidFill>
                  <a:srgbClr val="00B050"/>
                </a:solidFill>
              </a:rPr>
              <a:t>)</a:t>
            </a:r>
            <a:endParaRPr lang="en-US" altLang="zh-TW" sz="3200" dirty="0">
              <a:solidFill>
                <a:srgbClr val="00B050"/>
              </a:solidFill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119" y="2605762"/>
            <a:ext cx="11822721" cy="3472924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>
          <a:xfrm>
            <a:off x="6126480" y="2246136"/>
            <a:ext cx="752622" cy="1983544"/>
          </a:xfrm>
          <a:prstGeom prst="ellipse">
            <a:avLst/>
          </a:pr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橢圓 6"/>
          <p:cNvSpPr/>
          <p:nvPr/>
        </p:nvSpPr>
        <p:spPr>
          <a:xfrm>
            <a:off x="7526215" y="2246136"/>
            <a:ext cx="759655" cy="1983544"/>
          </a:xfrm>
          <a:prstGeom prst="ellipse">
            <a:avLst/>
          </a:pr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橢圓 7"/>
          <p:cNvSpPr/>
          <p:nvPr/>
        </p:nvSpPr>
        <p:spPr>
          <a:xfrm>
            <a:off x="6011594" y="4282885"/>
            <a:ext cx="752622" cy="1983544"/>
          </a:xfrm>
          <a:prstGeom prst="ellipse">
            <a:avLst/>
          </a:pr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橢圓 8"/>
          <p:cNvSpPr/>
          <p:nvPr/>
        </p:nvSpPr>
        <p:spPr>
          <a:xfrm>
            <a:off x="7411329" y="4282885"/>
            <a:ext cx="759655" cy="1983544"/>
          </a:xfrm>
          <a:prstGeom prst="ellipse">
            <a:avLst/>
          </a:pr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橢圓 9"/>
          <p:cNvSpPr/>
          <p:nvPr/>
        </p:nvSpPr>
        <p:spPr>
          <a:xfrm>
            <a:off x="9025890" y="2277340"/>
            <a:ext cx="752622" cy="1983544"/>
          </a:xfrm>
          <a:prstGeom prst="ellipse">
            <a:avLst/>
          </a:pr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橢圓 10"/>
          <p:cNvSpPr/>
          <p:nvPr/>
        </p:nvSpPr>
        <p:spPr>
          <a:xfrm>
            <a:off x="10425625" y="2277340"/>
            <a:ext cx="759655" cy="1983544"/>
          </a:xfrm>
          <a:prstGeom prst="ellipse">
            <a:avLst/>
          </a:pr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橢圓 11"/>
          <p:cNvSpPr/>
          <p:nvPr/>
        </p:nvSpPr>
        <p:spPr>
          <a:xfrm>
            <a:off x="8975479" y="4311742"/>
            <a:ext cx="752622" cy="1983544"/>
          </a:xfrm>
          <a:prstGeom prst="ellipse">
            <a:avLst/>
          </a:pr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橢圓 12"/>
          <p:cNvSpPr/>
          <p:nvPr/>
        </p:nvSpPr>
        <p:spPr>
          <a:xfrm>
            <a:off x="853587" y="4260884"/>
            <a:ext cx="752622" cy="1983544"/>
          </a:xfrm>
          <a:prstGeom prst="ellipse">
            <a:avLst/>
          </a:pr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4805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切分音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情況二</a:t>
            </a:r>
            <a:r>
              <a:rPr lang="en-US" altLang="zh-TW" sz="3200" dirty="0" smtClean="0"/>
              <a:t>:</a:t>
            </a:r>
            <a:r>
              <a:rPr lang="zh-TW" altLang="en-US" sz="3200" dirty="0" smtClean="0">
                <a:solidFill>
                  <a:srgbClr val="FF0000"/>
                </a:solidFill>
              </a:rPr>
              <a:t>重音</a:t>
            </a:r>
            <a:r>
              <a:rPr lang="zh-TW" altLang="en-US" sz="3200" dirty="0" smtClean="0"/>
              <a:t>移到正常情況下小節的</a:t>
            </a:r>
            <a:r>
              <a:rPr lang="zh-TW" altLang="en-US" sz="3200" dirty="0" smtClean="0">
                <a:solidFill>
                  <a:srgbClr val="0070C0"/>
                </a:solidFill>
              </a:rPr>
              <a:t>弱拍</a:t>
            </a:r>
            <a:endParaRPr lang="en-US" altLang="zh-TW" sz="3200" dirty="0" smtClean="0">
              <a:solidFill>
                <a:srgbClr val="0070C0"/>
              </a:solidFill>
            </a:endParaRPr>
          </a:p>
          <a:p>
            <a:endParaRPr lang="en-US" altLang="zh-TW" sz="3200" dirty="0">
              <a:solidFill>
                <a:srgbClr val="FF0000"/>
              </a:solidFill>
            </a:endParaRPr>
          </a:p>
          <a:p>
            <a:endParaRPr lang="en-US" altLang="zh-TW" sz="3200" dirty="0">
              <a:solidFill>
                <a:schemeClr val="tx1"/>
              </a:solidFill>
            </a:endParaRPr>
          </a:p>
          <a:p>
            <a:endParaRPr lang="en-US" altLang="zh-TW" sz="3200" dirty="0" smtClean="0">
              <a:solidFill>
                <a:schemeClr val="tx1"/>
              </a:solidFill>
            </a:endParaRPr>
          </a:p>
          <a:p>
            <a:endParaRPr lang="en-US" altLang="zh-TW" sz="3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www.musiccrashcourses.com/scores/the_best_is_yet_to_co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97" y="2318631"/>
            <a:ext cx="11449766" cy="242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直線接點 5"/>
          <p:cNvCxnSpPr/>
          <p:nvPr/>
        </p:nvCxnSpPr>
        <p:spPr>
          <a:xfrm>
            <a:off x="1700213" y="4143375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3824288" y="41529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5967413" y="4138612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7524751" y="41529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9367838" y="41529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97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9616401" y="3583917"/>
            <a:ext cx="2215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/>
              <a:t>IRON</a:t>
            </a:r>
            <a:r>
              <a:rPr lang="zh-TW" altLang="en-US" sz="3600" dirty="0" smtClean="0"/>
              <a:t> </a:t>
            </a:r>
            <a:r>
              <a:rPr lang="en-US" altLang="zh-TW" sz="3600" dirty="0" smtClean="0"/>
              <a:t>MAN</a:t>
            </a:r>
            <a:endParaRPr lang="zh-HK" altLang="en-US" sz="3600" dirty="0"/>
          </a:p>
        </p:txBody>
      </p:sp>
      <p:pic>
        <p:nvPicPr>
          <p:cNvPr id="6" name="Super Junior 슈퍼주니어_SORRY, SORRY(쏘리 쏘리)_MUSIC VIDE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7680" y="416137"/>
            <a:ext cx="609600" cy="60960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344059" y="353610"/>
            <a:ext cx="321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/>
              <a:t>SORRY</a:t>
            </a:r>
            <a:r>
              <a:rPr lang="zh-TW" altLang="en-US" sz="3600" dirty="0" smtClean="0"/>
              <a:t> </a:t>
            </a:r>
            <a:r>
              <a:rPr lang="en-US" altLang="zh-TW" sz="3600" dirty="0" smtClean="0"/>
              <a:t>SORRY</a:t>
            </a:r>
            <a:endParaRPr lang="zh-HK" altLang="en-US" sz="3600" dirty="0"/>
          </a:p>
        </p:txBody>
      </p:sp>
      <p:pic>
        <p:nvPicPr>
          <p:cNvPr id="8" name="Super Junior 슈퍼주니어_MAMACITA(아야야)_Music Vide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61195" y="216060"/>
            <a:ext cx="609600" cy="60960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7291149" y="416137"/>
            <a:ext cx="2325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/>
              <a:t>MAMACITA</a:t>
            </a:r>
            <a:endParaRPr lang="zh-HK" altLang="en-US" sz="3600" dirty="0"/>
          </a:p>
        </p:txBody>
      </p:sp>
      <p:pic>
        <p:nvPicPr>
          <p:cNvPr id="10" name="鄭秀文 Sammi  MC仁《信者得愛》M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5745" y="3497049"/>
            <a:ext cx="609600" cy="609600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487680" y="4386755"/>
            <a:ext cx="5679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/>
              <a:t>信者得愛</a:t>
            </a:r>
            <a:endParaRPr lang="zh-HK" altLang="en-US" sz="3200" dirty="0"/>
          </a:p>
        </p:txBody>
      </p:sp>
      <p:pic>
        <p:nvPicPr>
          <p:cNvPr id="3" name="One Direction - What Makes You Beautiful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94602" y="3777155"/>
            <a:ext cx="609600" cy="609600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5355927" y="2363448"/>
            <a:ext cx="26650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/>
              <a:t>What makes you beautiful</a:t>
            </a:r>
            <a:endParaRPr lang="zh-HK" altLang="en-US" sz="3200" dirty="0"/>
          </a:p>
        </p:txBody>
      </p:sp>
      <p:pic>
        <p:nvPicPr>
          <p:cNvPr id="1026" name="Picture 2" descr="http://vignette3.wikia.nocookie.net/marvelcinematicuniverse/images/c/c0/AoU_Iron_Man_01.png/revision/latest?cb=2015030916423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549" y="4106649"/>
            <a:ext cx="2827650" cy="288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ic.pimg.tw/mmilano/49bdca15c399d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212" y="917851"/>
            <a:ext cx="3531522" cy="235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45.tinypic.com/2gwt0s8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051" y="3345826"/>
            <a:ext cx="2487137" cy="333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hyeonbinkkoming69.files.wordpress.com/2014/08/super2bjunior2bcopy.jpe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390" y="917851"/>
            <a:ext cx="2487518" cy="248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vignette2.wikia.nocookie.net/onedirection/images/7/75/Singlewmyb.png/revision/latest?cb=201311151714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036" y="3486811"/>
            <a:ext cx="3056619" cy="305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88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5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52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51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6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回顧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2685</TotalTime>
  <Words>59</Words>
  <Application>Microsoft Office PowerPoint</Application>
  <PresentationFormat>寬螢幕</PresentationFormat>
  <Paragraphs>51</Paragraphs>
  <Slides>6</Slides>
  <Notes>0</Notes>
  <HiddenSlides>0</HiddenSlides>
  <MMClips>6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</vt:i4>
      </vt:variant>
    </vt:vector>
  </HeadingPairs>
  <TitlesOfParts>
    <vt:vector size="10" baseType="lpstr">
      <vt:lpstr>新細明體</vt:lpstr>
      <vt:lpstr>Calibri</vt:lpstr>
      <vt:lpstr>Calibri Light</vt:lpstr>
      <vt:lpstr>回顧</vt:lpstr>
      <vt:lpstr>Syncopation切分音</vt:lpstr>
      <vt:lpstr>PowerPoint 簡報</vt:lpstr>
      <vt:lpstr>PowerPoint 簡報</vt:lpstr>
      <vt:lpstr>IRON MAN 切分音位置  情況一:在強拍上加休止符(令重拍聽來延後發生)</vt:lpstr>
      <vt:lpstr>切分音</vt:lpstr>
      <vt:lpstr>PowerPoint 簡報</vt:lpstr>
    </vt:vector>
  </TitlesOfParts>
  <Company>Christian Alliance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Syncopation切分音</dc:title>
  <dc:creator>Ng Lai Hong</dc:creator>
  <cp:lastModifiedBy>Ng Lai Hong </cp:lastModifiedBy>
  <cp:revision>20</cp:revision>
  <dcterms:created xsi:type="dcterms:W3CDTF">2014-09-15T05:32:35Z</dcterms:created>
  <dcterms:modified xsi:type="dcterms:W3CDTF">2017-09-29T03:02:11Z</dcterms:modified>
</cp:coreProperties>
</file>