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70" r:id="rId1"/>
  </p:sldMasterIdLst>
  <p:notesMasterIdLst>
    <p:notesMasterId r:id="rId19"/>
  </p:notesMasterIdLst>
  <p:sldIdLst>
    <p:sldId id="256" r:id="rId2"/>
    <p:sldId id="257" r:id="rId3"/>
    <p:sldId id="268" r:id="rId4"/>
    <p:sldId id="277" r:id="rId5"/>
    <p:sldId id="276" r:id="rId6"/>
    <p:sldId id="271" r:id="rId7"/>
    <p:sldId id="272" r:id="rId8"/>
    <p:sldId id="270" r:id="rId9"/>
    <p:sldId id="258" r:id="rId10"/>
    <p:sldId id="261" r:id="rId11"/>
    <p:sldId id="262" r:id="rId12"/>
    <p:sldId id="263" r:id="rId13"/>
    <p:sldId id="264" r:id="rId14"/>
    <p:sldId id="273" r:id="rId15"/>
    <p:sldId id="265" r:id="rId16"/>
    <p:sldId id="274" r:id="rId17"/>
    <p:sldId id="275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A17D236-A6AE-4E4A-B8EF-ECDD9D8CAB98}" v="10" dt="2021-09-12T21:37:24.56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293" autoAdjust="0"/>
    <p:restoredTop sz="86338" autoAdjust="0"/>
  </p:normalViewPr>
  <p:slideViewPr>
    <p:cSldViewPr snapToGrid="0">
      <p:cViewPr varScale="1">
        <p:scale>
          <a:sx n="106" d="100"/>
          <a:sy n="106" d="100"/>
        </p:scale>
        <p:origin x="640" y="168"/>
      </p:cViewPr>
      <p:guideLst/>
    </p:cSldViewPr>
  </p:slideViewPr>
  <p:outlineViewPr>
    <p:cViewPr>
      <p:scale>
        <a:sx n="33" d="100"/>
        <a:sy n="33" d="100"/>
      </p:scale>
      <p:origin x="0" y="-5688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i Hong Ng" userId="8e235f0d-5182-446c-a558-30c096f018ba" providerId="ADAL" clId="{2A17D236-A6AE-4E4A-B8EF-ECDD9D8CAB98}"/>
    <pc:docChg chg="undo custSel addSld delSld modSld">
      <pc:chgData name="Lai Hong Ng" userId="8e235f0d-5182-446c-a558-30c096f018ba" providerId="ADAL" clId="{2A17D236-A6AE-4E4A-B8EF-ECDD9D8CAB98}" dt="2021-09-12T21:37:24.565" v="145"/>
      <pc:docMkLst>
        <pc:docMk/>
      </pc:docMkLst>
      <pc:sldChg chg="del">
        <pc:chgData name="Lai Hong Ng" userId="8e235f0d-5182-446c-a558-30c096f018ba" providerId="ADAL" clId="{2A17D236-A6AE-4E4A-B8EF-ECDD9D8CAB98}" dt="2021-09-12T21:27:44.158" v="0" actId="2696"/>
        <pc:sldMkLst>
          <pc:docMk/>
          <pc:sldMk cId="71751036" sldId="267"/>
        </pc:sldMkLst>
      </pc:sldChg>
      <pc:sldChg chg="addSp modSp mod">
        <pc:chgData name="Lai Hong Ng" userId="8e235f0d-5182-446c-a558-30c096f018ba" providerId="ADAL" clId="{2A17D236-A6AE-4E4A-B8EF-ECDD9D8CAB98}" dt="2021-09-12T21:29:51.476" v="67" actId="20577"/>
        <pc:sldMkLst>
          <pc:docMk/>
          <pc:sldMk cId="1695651176" sldId="268"/>
        </pc:sldMkLst>
        <pc:spChg chg="add mod">
          <ac:chgData name="Lai Hong Ng" userId="8e235f0d-5182-446c-a558-30c096f018ba" providerId="ADAL" clId="{2A17D236-A6AE-4E4A-B8EF-ECDD9D8CAB98}" dt="2021-09-12T21:29:15.862" v="47" actId="1076"/>
          <ac:spMkLst>
            <pc:docMk/>
            <pc:sldMk cId="1695651176" sldId="268"/>
            <ac:spMk id="5" creationId="{6AD282A8-A580-A749-9E2E-8463AEEF4EE0}"/>
          </ac:spMkLst>
        </pc:spChg>
        <pc:spChg chg="add mod">
          <ac:chgData name="Lai Hong Ng" userId="8e235f0d-5182-446c-a558-30c096f018ba" providerId="ADAL" clId="{2A17D236-A6AE-4E4A-B8EF-ECDD9D8CAB98}" dt="2021-09-12T21:29:41.152" v="59" actId="403"/>
          <ac:spMkLst>
            <pc:docMk/>
            <pc:sldMk cId="1695651176" sldId="268"/>
            <ac:spMk id="6" creationId="{81F65013-7999-204B-A19B-13BA63B68B40}"/>
          </ac:spMkLst>
        </pc:spChg>
        <pc:spChg chg="add mod">
          <ac:chgData name="Lai Hong Ng" userId="8e235f0d-5182-446c-a558-30c096f018ba" providerId="ADAL" clId="{2A17D236-A6AE-4E4A-B8EF-ECDD9D8CAB98}" dt="2021-09-12T21:29:51.476" v="67" actId="20577"/>
          <ac:spMkLst>
            <pc:docMk/>
            <pc:sldMk cId="1695651176" sldId="268"/>
            <ac:spMk id="7" creationId="{2AFCFE51-9E72-B24D-BEAE-9357363F68C2}"/>
          </ac:spMkLst>
        </pc:spChg>
      </pc:sldChg>
      <pc:sldChg chg="addSp modSp new mod modAnim">
        <pc:chgData name="Lai Hong Ng" userId="8e235f0d-5182-446c-a558-30c096f018ba" providerId="ADAL" clId="{2A17D236-A6AE-4E4A-B8EF-ECDD9D8CAB98}" dt="2021-09-12T21:37:24.565" v="145"/>
        <pc:sldMkLst>
          <pc:docMk/>
          <pc:sldMk cId="2479586947" sldId="277"/>
        </pc:sldMkLst>
        <pc:spChg chg="mod">
          <ac:chgData name="Lai Hong Ng" userId="8e235f0d-5182-446c-a558-30c096f018ba" providerId="ADAL" clId="{2A17D236-A6AE-4E4A-B8EF-ECDD9D8CAB98}" dt="2021-09-12T21:31:02.493" v="96" actId="20577"/>
          <ac:spMkLst>
            <pc:docMk/>
            <pc:sldMk cId="2479586947" sldId="277"/>
            <ac:spMk id="2" creationId="{040030B5-779F-574D-823B-76E59C941325}"/>
          </ac:spMkLst>
        </pc:spChg>
        <pc:spChg chg="mod">
          <ac:chgData name="Lai Hong Ng" userId="8e235f0d-5182-446c-a558-30c096f018ba" providerId="ADAL" clId="{2A17D236-A6AE-4E4A-B8EF-ECDD9D8CAB98}" dt="2021-09-12T21:35:46.579" v="129" actId="20577"/>
          <ac:spMkLst>
            <pc:docMk/>
            <pc:sldMk cId="2479586947" sldId="277"/>
            <ac:spMk id="3" creationId="{B22F1240-8671-024A-AE2E-C17060EC450A}"/>
          </ac:spMkLst>
        </pc:spChg>
        <pc:spChg chg="add mod">
          <ac:chgData name="Lai Hong Ng" userId="8e235f0d-5182-446c-a558-30c096f018ba" providerId="ADAL" clId="{2A17D236-A6AE-4E4A-B8EF-ECDD9D8CAB98}" dt="2021-09-12T21:36:52.615" v="138" actId="1035"/>
          <ac:spMkLst>
            <pc:docMk/>
            <pc:sldMk cId="2479586947" sldId="277"/>
            <ac:spMk id="4" creationId="{6FCC1EA3-1BC9-8646-B652-278C9B07A6DB}"/>
          </ac:spMkLst>
        </pc:spChg>
        <pc:spChg chg="add mod">
          <ac:chgData name="Lai Hong Ng" userId="8e235f0d-5182-446c-a558-30c096f018ba" providerId="ADAL" clId="{2A17D236-A6AE-4E4A-B8EF-ECDD9D8CAB98}" dt="2021-09-12T21:36:58.373" v="140" actId="1076"/>
          <ac:spMkLst>
            <pc:docMk/>
            <pc:sldMk cId="2479586947" sldId="277"/>
            <ac:spMk id="5" creationId="{0FE700AC-5222-C74C-98C1-052A8AD12B2A}"/>
          </ac:spMkLst>
        </pc:spChg>
        <pc:spChg chg="add mod">
          <ac:chgData name="Lai Hong Ng" userId="8e235f0d-5182-446c-a558-30c096f018ba" providerId="ADAL" clId="{2A17D236-A6AE-4E4A-B8EF-ECDD9D8CAB98}" dt="2021-09-12T21:37:03.095" v="142" actId="1076"/>
          <ac:spMkLst>
            <pc:docMk/>
            <pc:sldMk cId="2479586947" sldId="277"/>
            <ac:spMk id="6" creationId="{A0064D94-30C2-0242-B296-AB586DEE6811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415FC1-C4B1-4ACB-B72D-2B77C16667EB}" type="datetimeFigureOut">
              <a:rPr lang="zh-HK" altLang="en-US" smtClean="0"/>
              <a:t>13/09/21</a:t>
            </a:fld>
            <a:endParaRPr lang="zh-HK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HK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E0291C-C1C4-42D3-B6C4-43467E7B14AD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003465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E0291C-C1C4-42D3-B6C4-43467E7B14AD}" type="slidenum">
              <a:rPr lang="zh-HK" altLang="en-US" smtClean="0"/>
              <a:t>6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42231036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E0291C-C1C4-42D3-B6C4-43467E7B14AD}" type="slidenum">
              <a:rPr lang="zh-HK" altLang="en-US" smtClean="0"/>
              <a:t>7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4624417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E0291C-C1C4-42D3-B6C4-43467E7B14AD}" type="slidenum">
              <a:rPr lang="zh-HK" altLang="en-US" smtClean="0"/>
              <a:t>8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188713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12188825" cy="6872226"/>
            <a:chOff x="0" y="0"/>
            <a:chExt cx="12188825" cy="6872226"/>
          </a:xfrm>
        </p:grpSpPr>
        <p:pic>
          <p:nvPicPr>
            <p:cNvPr id="9" name="Picture 8" descr="HD-PanelTitle-V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" r="47673"/>
            <a:stretch/>
          </p:blipFill>
          <p:spPr>
            <a:xfrm rot="5400000">
              <a:off x="5245268" y="530352"/>
              <a:ext cx="1673352" cy="612648"/>
            </a:xfrm>
            <a:prstGeom prst="rect">
              <a:avLst/>
            </a:prstGeom>
          </p:spPr>
        </p:pic>
        <p:pic>
          <p:nvPicPr>
            <p:cNvPr id="18" name="Picture 17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819"/>
            <a:stretch/>
          </p:blipFill>
          <p:spPr>
            <a:xfrm rot="5400000">
              <a:off x="5263556" y="5747514"/>
              <a:ext cx="1636776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9/13/21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39242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全景圖片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9/13/21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3448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9/13/21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230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9/13/21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22317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9/13/21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5222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6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9/13/21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27969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是非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9/13/21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02029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9/13/21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94670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9/13/21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93557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smtClean="0"/>
              <a:t>9/13/21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07716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9/13/21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210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smtClean="0"/>
              <a:t>9/13/21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85328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9/13/21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26482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9/13/21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88897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9/13/21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0543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9/13/21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20726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9/13/21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36852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88825" cy="6856215"/>
            <a:chOff x="0" y="0"/>
            <a:chExt cx="12188825" cy="6856215"/>
          </a:xfrm>
        </p:grpSpPr>
        <p:pic>
          <p:nvPicPr>
            <p:cNvPr id="8" name="Picture 7" descr="HD-PanelContent-V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3"/>
            <a:stretch/>
          </p:blipFill>
          <p:spPr>
            <a:xfrm rot="5400000">
              <a:off x="5706471" y="76265"/>
              <a:ext cx="758952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3"/>
            <a:stretch/>
          </p:blipFill>
          <p:spPr>
            <a:xfrm rot="5400000">
              <a:off x="5706470" y="6173526"/>
              <a:ext cx="758952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smtClean="0"/>
              <a:pPr/>
              <a:t>9/13/21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7494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83" r:id="rId13"/>
    <p:sldLayoutId id="2147483684" r:id="rId14"/>
    <p:sldLayoutId id="2147483685" r:id="rId15"/>
    <p:sldLayoutId id="2147483686" r:id="rId16"/>
    <p:sldLayoutId id="214748368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yV0kkbVOeHE" TargetMode="External"/><Relationship Id="rId2" Type="http://schemas.openxmlformats.org/officeDocument/2006/relationships/hyperlink" Target="https://www.youtube.com/watch?v=tFaypFJhvo0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../media/media3.mp3"/><Relationship Id="rId7" Type="http://schemas.openxmlformats.org/officeDocument/2006/relationships/slideLayout" Target="../slideLayouts/slideLayout2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microsoft.com/office/2007/relationships/media" Target="../media/media6.mp3"/><Relationship Id="rId5" Type="http://schemas.microsoft.com/office/2007/relationships/media" Target="../media/media5.mp3"/><Relationship Id="rId4" Type="http://schemas.microsoft.com/office/2007/relationships/media" Target="../media/media4.mp3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PHDFdiUNCnI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dirty="0"/>
              <a:t>單拍子與複拍子</a:t>
            </a:r>
            <a:endParaRPr lang="zh-HK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1705698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95402" y="525294"/>
            <a:ext cx="9601196" cy="5739319"/>
          </a:xfrm>
        </p:spPr>
        <p:txBody>
          <a:bodyPr>
            <a:normAutofit fontScale="90000"/>
          </a:bodyPr>
          <a:lstStyle/>
          <a:p>
            <a:r>
              <a:rPr lang="zh-TW" altLang="en-US" sz="4400" b="0" i="0" kern="1200" cap="none" dirty="0">
                <a:ln w="3175" cmpd="sng">
                  <a:noFill/>
                </a:ln>
                <a:solidFill>
                  <a:srgbClr val="FF0000"/>
                </a:solidFill>
                <a:effectLst/>
                <a:latin typeface="文鼎ＰＯＰ－４" panose="040B0800000000000000" pitchFamily="82" charset="-120"/>
                <a:ea typeface="文鼎ＰＯＰ－４" panose="040B0800000000000000" pitchFamily="82" charset="-120"/>
              </a:rPr>
              <a:t>想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文鼎ＰＯＰ－４" panose="040B0800000000000000" pitchFamily="82" charset="-120"/>
                <a:ea typeface="文鼎ＰＯＰ－４" panose="040B0800000000000000" pitchFamily="82" charset="-120"/>
              </a:rPr>
              <a:t>起了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rgbClr val="FF0000"/>
                </a:solidFill>
                <a:effectLst/>
                <a:latin typeface="文鼎ＰＯＰ－４" panose="040B0800000000000000" pitchFamily="82" charset="-120"/>
                <a:ea typeface="文鼎ＰＯＰ－４" panose="040B0800000000000000" pitchFamily="82" charset="-120"/>
              </a:rPr>
              <a:t>初愛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文鼎ＰＯＰ－４" panose="040B0800000000000000" pitchFamily="82" charset="-120"/>
                <a:ea typeface="文鼎ＰＯＰ－４" panose="040B0800000000000000" pitchFamily="82" charset="-120"/>
              </a:rPr>
              <a:t>　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rgbClr val="FF0000"/>
                </a:solidFill>
                <a:effectLst/>
                <a:latin typeface="文鼎ＰＯＰ－４" panose="040B0800000000000000" pitchFamily="82" charset="-120"/>
                <a:ea typeface="文鼎ＰＯＰ－４" panose="040B0800000000000000" pitchFamily="82" charset="-120"/>
              </a:rPr>
              <a:t>想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文鼎ＰＯＰ－４" panose="040B0800000000000000" pitchFamily="82" charset="-120"/>
                <a:ea typeface="文鼎ＰＯＰ－４" panose="040B0800000000000000" pitchFamily="82" charset="-120"/>
              </a:rPr>
              <a:t>起最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rgbClr val="FF0000"/>
                </a:solidFill>
                <a:effectLst/>
                <a:latin typeface="文鼎ＰＯＰ－４" panose="040B0800000000000000" pitchFamily="82" charset="-120"/>
                <a:ea typeface="文鼎ＰＯＰ－４" panose="040B0800000000000000" pitchFamily="82" charset="-120"/>
              </a:rPr>
              <a:t>初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文鼎ＰＯＰ－４" panose="040B0800000000000000" pitchFamily="82" charset="-120"/>
                <a:ea typeface="文鼎ＰＯＰ－４" panose="040B0800000000000000" pitchFamily="82" charset="-120"/>
              </a:rPr>
              <a:t>的夢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rgbClr val="FF0000"/>
                </a:solidFill>
                <a:effectLst/>
                <a:latin typeface="文鼎ＰＯＰ－４" panose="040B0800000000000000" pitchFamily="82" charset="-120"/>
                <a:ea typeface="文鼎ＰＯＰ－４" panose="040B0800000000000000" pitchFamily="82" charset="-120"/>
              </a:rPr>
              <a:t>已不在</a:t>
            </a:r>
            <a:br>
              <a:rPr lang="zh-TW" altLang="en-US" dirty="0">
                <a:latin typeface="文鼎ＰＯＰ－４" panose="040B0800000000000000" pitchFamily="82" charset="-120"/>
                <a:ea typeface="文鼎ＰＯＰ－４" panose="040B0800000000000000" pitchFamily="82" charset="-120"/>
              </a:rPr>
            </a:br>
            <a:r>
              <a:rPr lang="zh-TW" altLang="en-US" sz="4400" b="0" i="0" kern="1200" cap="none" dirty="0">
                <a:ln w="3175" cmpd="sng">
                  <a:noFill/>
                </a:ln>
                <a:solidFill>
                  <a:srgbClr val="FF0000"/>
                </a:solidFill>
                <a:effectLst/>
                <a:latin typeface="文鼎ＰＯＰ－４" panose="040B0800000000000000" pitchFamily="82" charset="-120"/>
                <a:ea typeface="文鼎ＰＯＰ－４" panose="040B0800000000000000" pitchFamily="82" charset="-120"/>
              </a:rPr>
              <a:t>想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文鼎ＰＯＰ－４" panose="040B0800000000000000" pitchFamily="82" charset="-120"/>
                <a:ea typeface="文鼎ＰＯＰ－４" panose="040B0800000000000000" pitchFamily="82" charset="-120"/>
              </a:rPr>
              <a:t>起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rgbClr val="FF0000"/>
                </a:solidFill>
                <a:effectLst/>
                <a:latin typeface="文鼎ＰＯＰ－４" panose="040B0800000000000000" pitchFamily="82" charset="-120"/>
                <a:ea typeface="文鼎ＰＯＰ－４" panose="040B0800000000000000" pitchFamily="82" charset="-120"/>
              </a:rPr>
              <a:t>青春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文鼎ＰＯＰ－４" panose="040B0800000000000000" pitchFamily="82" charset="-120"/>
                <a:ea typeface="文鼎ＰＯＰ－４" panose="040B0800000000000000" pitchFamily="82" charset="-120"/>
              </a:rPr>
              <a:t>　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rgbClr val="FF0000"/>
                </a:solidFill>
                <a:effectLst/>
                <a:latin typeface="文鼎ＰＯＰ－４" panose="040B0800000000000000" pitchFamily="82" charset="-120"/>
                <a:ea typeface="文鼎ＰＯＰ－４" panose="040B0800000000000000" pitchFamily="82" charset="-120"/>
              </a:rPr>
              <a:t>曾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文鼎ＰＯＰ－４" panose="040B0800000000000000" pitchFamily="82" charset="-120"/>
                <a:ea typeface="文鼎ＰＯＰ－４" panose="040B0800000000000000" pitchFamily="82" charset="-120"/>
              </a:rPr>
              <a:t>無畏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rgbClr val="FF0000"/>
                </a:solidFill>
                <a:effectLst/>
                <a:latin typeface="文鼎ＰＯＰ－４" panose="040B0800000000000000" pitchFamily="82" charset="-120"/>
                <a:ea typeface="文鼎ＰＯＰ－４" panose="040B0800000000000000" pitchFamily="82" charset="-120"/>
              </a:rPr>
              <a:t>無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文鼎ＰＯＰ－４" panose="040B0800000000000000" pitchFamily="82" charset="-120"/>
                <a:ea typeface="文鼎ＰＯＰ－４" panose="040B0800000000000000" pitchFamily="82" charset="-120"/>
              </a:rPr>
              <a:t>懼　無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rgbClr val="FF0000"/>
                </a:solidFill>
                <a:effectLst/>
                <a:latin typeface="文鼎ＰＯＰ－４" panose="040B0800000000000000" pitchFamily="82" charset="-120"/>
                <a:ea typeface="文鼎ＰＯＰ－４" panose="040B0800000000000000" pitchFamily="82" charset="-120"/>
              </a:rPr>
              <a:t>所謂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文鼎ＰＯＰ－４" panose="040B0800000000000000" pitchFamily="82" charset="-120"/>
                <a:ea typeface="文鼎ＰＯＰ－４" panose="040B0800000000000000" pitchFamily="82" charset="-120"/>
              </a:rPr>
              <a:t>失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rgbClr val="FF0000"/>
                </a:solidFill>
                <a:effectLst/>
                <a:latin typeface="文鼎ＰＯＰ－４" panose="040B0800000000000000" pitchFamily="82" charset="-120"/>
                <a:ea typeface="文鼎ＰＯＰ－４" panose="040B0800000000000000" pitchFamily="82" charset="-120"/>
              </a:rPr>
              <a:t>敗</a:t>
            </a:r>
            <a:br>
              <a:rPr lang="zh-TW" altLang="en-US" dirty="0">
                <a:latin typeface="文鼎ＰＯＰ－４" panose="040B0800000000000000" pitchFamily="82" charset="-120"/>
                <a:ea typeface="文鼎ＰＯＰ－４" panose="040B0800000000000000" pitchFamily="82" charset="-120"/>
              </a:rPr>
            </a:br>
            <a:r>
              <a:rPr lang="zh-TW" altLang="en-US" sz="4400" b="0" i="0" kern="1200" cap="none" dirty="0">
                <a:ln w="3175" cmpd="sng">
                  <a:noFill/>
                </a:ln>
                <a:solidFill>
                  <a:srgbClr val="FF0000"/>
                </a:solidFill>
                <a:effectLst/>
                <a:latin typeface="文鼎ＰＯＰ－４" panose="040B0800000000000000" pitchFamily="82" charset="-120"/>
                <a:ea typeface="文鼎ＰＯＰ－４" panose="040B0800000000000000" pitchFamily="82" charset="-120"/>
              </a:rPr>
              <a:t>當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文鼎ＰＯＰ－４" panose="040B0800000000000000" pitchFamily="82" charset="-120"/>
                <a:ea typeface="文鼎ＰＯＰ－４" panose="040B0800000000000000" pitchFamily="82" charset="-120"/>
              </a:rPr>
              <a:t>時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rgbClr val="FF0000"/>
                </a:solidFill>
                <a:effectLst/>
                <a:latin typeface="文鼎ＰＯＰ－４" panose="040B0800000000000000" pitchFamily="82" charset="-120"/>
                <a:ea typeface="文鼎ＰＯＰ－４" panose="040B0800000000000000" pitchFamily="82" charset="-120"/>
              </a:rPr>
              <a:t>看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文鼎ＰＯＰ－４" panose="040B0800000000000000" pitchFamily="82" charset="-120"/>
                <a:ea typeface="文鼎ＰＯＰ－４" panose="040B0800000000000000" pitchFamily="82" charset="-120"/>
              </a:rPr>
              <a:t>見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rgbClr val="FF0000"/>
                </a:solidFill>
                <a:effectLst/>
                <a:latin typeface="文鼎ＰＯＰ－４" panose="040B0800000000000000" pitchFamily="82" charset="-120"/>
                <a:ea typeface="文鼎ＰＯＰ－４" panose="040B0800000000000000" pitchFamily="82" charset="-120"/>
              </a:rPr>
              <a:t>彩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文鼎ＰＯＰ－４" panose="040B0800000000000000" pitchFamily="82" charset="-120"/>
                <a:ea typeface="文鼎ＰＯＰ－４" panose="040B0800000000000000" pitchFamily="82" charset="-120"/>
              </a:rPr>
              <a:t>虹就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rgbClr val="FF0000"/>
                </a:solidFill>
                <a:effectLst/>
                <a:latin typeface="文鼎ＰＯＰ－４" panose="040B0800000000000000" pitchFamily="82" charset="-120"/>
                <a:ea typeface="文鼎ＰＯＰ－４" panose="040B0800000000000000" pitchFamily="82" charset="-120"/>
              </a:rPr>
              <a:t>笑開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文鼎ＰＯＰ－４" panose="040B0800000000000000" pitchFamily="82" charset="-120"/>
                <a:ea typeface="文鼎ＰＯＰ－４" panose="040B0800000000000000" pitchFamily="82" charset="-120"/>
              </a:rPr>
              <a:t>　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rgbClr val="FF0000"/>
                </a:solidFill>
                <a:effectLst/>
                <a:latin typeface="文鼎ＰＯＰ－４" panose="040B0800000000000000" pitchFamily="82" charset="-120"/>
                <a:ea typeface="文鼎ＰＯＰ－４" panose="040B0800000000000000" pitchFamily="82" charset="-120"/>
              </a:rPr>
              <a:t>一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文鼎ＰＯＰ－４" panose="040B0800000000000000" pitchFamily="82" charset="-120"/>
                <a:ea typeface="文鼎ＰＯＰ－４" panose="040B0800000000000000" pitchFamily="82" charset="-120"/>
              </a:rPr>
              <a:t>無窒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rgbClr val="FF0000"/>
                </a:solidFill>
                <a:effectLst/>
                <a:latin typeface="文鼎ＰＯＰ－４" panose="040B0800000000000000" pitchFamily="82" charset="-120"/>
                <a:ea typeface="文鼎ＰＯＰ－４" panose="040B0800000000000000" pitchFamily="82" charset="-120"/>
              </a:rPr>
              <a:t>礙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文鼎ＰＯＰ－４" panose="040B0800000000000000" pitchFamily="82" charset="-120"/>
                <a:ea typeface="文鼎ＰＯＰ－４" panose="040B0800000000000000" pitchFamily="82" charset="-120"/>
              </a:rPr>
              <a:t>在胸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rgbClr val="FF0000"/>
                </a:solidFill>
                <a:effectLst/>
                <a:latin typeface="文鼎ＰＯＰ－４" panose="040B0800000000000000" pitchFamily="82" charset="-120"/>
                <a:ea typeface="文鼎ＰＯＰ－４" panose="040B0800000000000000" pitchFamily="82" charset="-120"/>
              </a:rPr>
              <a:t>懷</a:t>
            </a:r>
            <a:br>
              <a:rPr lang="zh-TW" altLang="en-US" dirty="0">
                <a:latin typeface="文鼎ＰＯＰ－４" panose="040B0800000000000000" pitchFamily="82" charset="-120"/>
                <a:ea typeface="文鼎ＰＯＰ－４" panose="040B0800000000000000" pitchFamily="82" charset="-120"/>
              </a:rPr>
            </a:br>
            <a:r>
              <a:rPr lang="zh-TW" altLang="en-US" sz="4400" b="0" i="0" kern="1200" cap="none" dirty="0">
                <a:ln w="3175" cmpd="sng">
                  <a:noFill/>
                </a:ln>
                <a:solidFill>
                  <a:srgbClr val="FF0000"/>
                </a:solidFill>
                <a:effectLst/>
                <a:latin typeface="文鼎ＰＯＰ－４" panose="040B0800000000000000" pitchFamily="82" charset="-120"/>
                <a:ea typeface="文鼎ＰＯＰ－４" panose="040B0800000000000000" pitchFamily="82" charset="-120"/>
              </a:rPr>
              <a:t>帶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文鼎ＰＯＰ－４" panose="040B0800000000000000" pitchFamily="82" charset="-120"/>
                <a:ea typeface="文鼎ＰＯＰ－４" panose="040B0800000000000000" pitchFamily="82" charset="-120"/>
              </a:rPr>
              <a:t>妳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rgbClr val="FF0000"/>
                </a:solidFill>
                <a:effectLst/>
                <a:latin typeface="文鼎ＰＯＰ－４" panose="040B0800000000000000" pitchFamily="82" charset="-120"/>
                <a:ea typeface="文鼎ＰＯＰ－４" panose="040B0800000000000000" pitchFamily="82" charset="-120"/>
              </a:rPr>
              <a:t>拋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文鼎ＰＯＰ－４" panose="040B0800000000000000" pitchFamily="82" charset="-120"/>
                <a:ea typeface="文鼎ＰＯＰ－４" panose="040B0800000000000000" pitchFamily="82" charset="-120"/>
              </a:rPr>
              <a:t>下課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rgbClr val="FF0000"/>
                </a:solidFill>
                <a:effectLst/>
                <a:latin typeface="文鼎ＰＯＰ－４" panose="040B0800000000000000" pitchFamily="82" charset="-120"/>
                <a:ea typeface="文鼎ＰＯＰ－４" panose="040B0800000000000000" pitchFamily="82" charset="-120"/>
              </a:rPr>
              <a:t>堂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文鼎ＰＯＰ－４" panose="040B0800000000000000" pitchFamily="82" charset="-120"/>
                <a:ea typeface="文鼎ＰＯＰ－４" panose="040B0800000000000000" pitchFamily="82" charset="-120"/>
              </a:rPr>
              <a:t>　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rgbClr val="FF0000"/>
                </a:solidFill>
                <a:effectLst/>
                <a:latin typeface="文鼎ＰＯＰ－４" panose="040B0800000000000000" pitchFamily="82" charset="-120"/>
                <a:ea typeface="文鼎ＰＯＰ－４" panose="040B0800000000000000" pitchFamily="82" charset="-120"/>
              </a:rPr>
              <a:t>翻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文鼎ＰＯＰ－４" panose="040B0800000000000000" pitchFamily="82" charset="-120"/>
                <a:ea typeface="文鼎ＰＯＰ－４" panose="040B0800000000000000" pitchFamily="82" charset="-120"/>
              </a:rPr>
              <a:t>過圍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rgbClr val="FF0000"/>
                </a:solidFill>
                <a:effectLst/>
                <a:latin typeface="文鼎ＰＯＰ－４" panose="040B0800000000000000" pitchFamily="82" charset="-120"/>
                <a:ea typeface="文鼎ＰＯＰ－４" panose="040B0800000000000000" pitchFamily="82" charset="-120"/>
              </a:rPr>
              <a:t>牆</a:t>
            </a:r>
            <a:br>
              <a:rPr lang="en-US" altLang="zh-TW" sz="4400" b="0" i="0" kern="1200" cap="none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文鼎ＰＯＰ－４" panose="040B0800000000000000" pitchFamily="82" charset="-120"/>
                <a:ea typeface="文鼎ＰＯＰ－４" panose="040B0800000000000000" pitchFamily="82" charset="-120"/>
              </a:rPr>
            </a:br>
            <a:r>
              <a:rPr lang="zh-TW" altLang="en-US" sz="4400" b="0" i="0" kern="1200" cap="none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文鼎ＰＯＰ－４" panose="040B0800000000000000" pitchFamily="82" charset="-120"/>
                <a:ea typeface="文鼎ＰＯＰ－４" panose="040B0800000000000000" pitchFamily="82" charset="-120"/>
              </a:rPr>
              <a:t>只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rgbClr val="FF0000"/>
                </a:solidFill>
                <a:effectLst/>
                <a:latin typeface="文鼎ＰＯＰ－４" panose="040B0800000000000000" pitchFamily="82" charset="-120"/>
                <a:ea typeface="文鼎ＰＯＰ－４" panose="040B0800000000000000" pitchFamily="82" charset="-120"/>
              </a:rPr>
              <a:t>為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文鼎ＰＯＰ－４" panose="040B0800000000000000" pitchFamily="82" charset="-120"/>
                <a:ea typeface="文鼎ＰＯＰ－４" panose="040B0800000000000000" pitchFamily="82" charset="-120"/>
              </a:rPr>
              <a:t>了往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rgbClr val="FF0000"/>
                </a:solidFill>
                <a:effectLst/>
                <a:latin typeface="文鼎ＰＯＰ－４" panose="040B0800000000000000" pitchFamily="82" charset="-120"/>
                <a:ea typeface="文鼎ＰＯＰ－４" panose="040B0800000000000000" pitchFamily="82" charset="-120"/>
              </a:rPr>
              <a:t>一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文鼎ＰＯＰ－４" panose="040B0800000000000000" pitchFamily="82" charset="-120"/>
                <a:ea typeface="文鼎ＰＯＰ－４" panose="040B0800000000000000" pitchFamily="82" charset="-120"/>
              </a:rPr>
              <a:t>片大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rgbClr val="FF0000"/>
                </a:solidFill>
                <a:effectLst/>
                <a:latin typeface="文鼎ＰＯＰ－４" panose="040B0800000000000000" pitchFamily="82" charset="-120"/>
                <a:ea typeface="文鼎ＰＯＰ－４" panose="040B0800000000000000" pitchFamily="82" charset="-120"/>
              </a:rPr>
              <a:t>海</a:t>
            </a:r>
            <a:br>
              <a:rPr lang="en-US" altLang="zh-TW" sz="4400" b="0" i="0" kern="1200" cap="none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文鼎ＰＯＰ－４" panose="040B0800000000000000" pitchFamily="82" charset="-120"/>
                <a:ea typeface="文鼎ＰＯＰ－４" panose="040B0800000000000000" pitchFamily="82" charset="-120"/>
              </a:rPr>
            </a:br>
            <a:r>
              <a:rPr lang="zh-TW" altLang="en-US" sz="4400" b="0" i="0" kern="1200" cap="none" dirty="0">
                <a:ln w="3175" cmpd="sng">
                  <a:noFill/>
                </a:ln>
                <a:solidFill>
                  <a:srgbClr val="FF0000"/>
                </a:solidFill>
                <a:effectLst/>
                <a:latin typeface="文鼎ＰＯＰ－４" panose="040B0800000000000000" pitchFamily="82" charset="-120"/>
                <a:ea typeface="文鼎ＰＯＰ－４" panose="040B0800000000000000" pitchFamily="82" charset="-120"/>
              </a:rPr>
              <a:t>告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文鼎ＰＯＰ－４" panose="040B0800000000000000" pitchFamily="82" charset="-120"/>
                <a:ea typeface="文鼎ＰＯＰ－４" panose="040B0800000000000000" pitchFamily="82" charset="-120"/>
              </a:rPr>
              <a:t>別了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rgbClr val="FF0000"/>
                </a:solidFill>
                <a:effectLst/>
                <a:latin typeface="文鼎ＰＯＰ－４" panose="040B0800000000000000" pitchFamily="82" charset="-120"/>
                <a:ea typeface="文鼎ＰＯＰ－４" panose="040B0800000000000000" pitchFamily="82" charset="-120"/>
              </a:rPr>
              <a:t>初愛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文鼎ＰＯＰ－４" panose="040B0800000000000000" pitchFamily="82" charset="-120"/>
                <a:ea typeface="文鼎ＰＯＰ－４" panose="040B0800000000000000" pitchFamily="82" charset="-120"/>
              </a:rPr>
              <a:t>　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rgbClr val="FF0000"/>
                </a:solidFill>
                <a:effectLst/>
                <a:latin typeface="文鼎ＰＯＰ－４" panose="040B0800000000000000" pitchFamily="82" charset="-120"/>
                <a:ea typeface="文鼎ＰＯＰ－４" panose="040B0800000000000000" pitchFamily="82" charset="-120"/>
              </a:rPr>
              <a:t>告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文鼎ＰＯＰ－４" panose="040B0800000000000000" pitchFamily="82" charset="-120"/>
                <a:ea typeface="文鼎ＰＯＰ－４" panose="040B0800000000000000" pitchFamily="82" charset="-120"/>
              </a:rPr>
              <a:t>別了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rgbClr val="FF0000"/>
                </a:solidFill>
                <a:effectLst/>
                <a:latin typeface="文鼎ＰＯＰ－４" panose="040B0800000000000000" pitchFamily="82" charset="-120"/>
                <a:ea typeface="文鼎ＰＯＰ－４" panose="040B0800000000000000" pitchFamily="82" charset="-120"/>
              </a:rPr>
              <a:t>制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文鼎ＰＯＰ－４" panose="040B0800000000000000" pitchFamily="82" charset="-120"/>
                <a:ea typeface="文鼎ＰＯＰ－４" panose="040B0800000000000000" pitchFamily="82" charset="-120"/>
              </a:rPr>
              <a:t>服上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rgbClr val="FF0000"/>
                </a:solidFill>
                <a:effectLst/>
                <a:latin typeface="文鼎ＰＯＰ－４" panose="040B0800000000000000" pitchFamily="82" charset="-120"/>
                <a:ea typeface="文鼎ＰＯＰ－４" panose="040B0800000000000000" pitchFamily="82" charset="-120"/>
              </a:rPr>
              <a:t>的名牌</a:t>
            </a:r>
            <a:br>
              <a:rPr lang="zh-TW" altLang="en-US" dirty="0">
                <a:latin typeface="文鼎ＰＯＰ－４" panose="040B0800000000000000" pitchFamily="82" charset="-120"/>
                <a:ea typeface="文鼎ＰＯＰ－４" panose="040B0800000000000000" pitchFamily="82" charset="-120"/>
              </a:rPr>
            </a:br>
            <a:r>
              <a:rPr lang="zh-TW" altLang="en-US" sz="4400" b="0" i="0" kern="1200" cap="none" dirty="0">
                <a:ln w="3175" cmpd="sng">
                  <a:noFill/>
                </a:ln>
                <a:solidFill>
                  <a:srgbClr val="FF0000"/>
                </a:solidFill>
                <a:effectLst/>
                <a:latin typeface="文鼎ＰＯＰ－４" panose="040B0800000000000000" pitchFamily="82" charset="-120"/>
                <a:ea typeface="文鼎ＰＯＰ－４" panose="040B0800000000000000" pitchFamily="82" charset="-120"/>
              </a:rPr>
              <a:t>告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文鼎ＰＯＰ－４" panose="040B0800000000000000" pitchFamily="82" charset="-120"/>
                <a:ea typeface="文鼎ＰＯＰ－４" panose="040B0800000000000000" pitchFamily="82" charset="-120"/>
              </a:rPr>
              <a:t>別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rgbClr val="FF0000"/>
                </a:solidFill>
                <a:effectLst/>
                <a:latin typeface="文鼎ＰＯＰ－４" panose="040B0800000000000000" pitchFamily="82" charset="-120"/>
                <a:ea typeface="文鼎ＰＯＰ－４" panose="040B0800000000000000" pitchFamily="82" charset="-120"/>
              </a:rPr>
              <a:t>天真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文鼎ＰＯＰ－４" panose="040B0800000000000000" pitchFamily="82" charset="-120"/>
                <a:ea typeface="文鼎ＰＯＰ－４" panose="040B0800000000000000" pitchFamily="82" charset="-120"/>
              </a:rPr>
              <a:t>　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rgbClr val="FF0000"/>
                </a:solidFill>
                <a:effectLst/>
                <a:latin typeface="文鼎ＰＯＰ－４" panose="040B0800000000000000" pitchFamily="82" charset="-120"/>
                <a:ea typeface="文鼎ＰＯＰ－４" panose="040B0800000000000000" pitchFamily="82" charset="-120"/>
              </a:rPr>
              <a:t>學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文鼎ＰＯＰ－４" panose="040B0800000000000000" pitchFamily="82" charset="-120"/>
                <a:ea typeface="文鼎ＰＯＰ－４" panose="040B0800000000000000" pitchFamily="82" charset="-120"/>
              </a:rPr>
              <a:t>著去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rgbClr val="FF0000"/>
                </a:solidFill>
                <a:effectLst/>
                <a:latin typeface="文鼎ＰＯＰ－４" panose="040B0800000000000000" pitchFamily="82" charset="-120"/>
                <a:ea typeface="文鼎ＰＯＰ－４" panose="040B0800000000000000" pitchFamily="82" charset="-120"/>
              </a:rPr>
              <a:t>撥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文鼎ＰＯＰ－４" panose="040B0800000000000000" pitchFamily="82" charset="-120"/>
                <a:ea typeface="文鼎ＰＯＰ－４" panose="040B0800000000000000" pitchFamily="82" charset="-120"/>
              </a:rPr>
              <a:t>開　雨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rgbClr val="FF0000"/>
                </a:solidFill>
                <a:effectLst/>
                <a:latin typeface="文鼎ＰＯＰ－４" panose="040B0800000000000000" pitchFamily="82" charset="-120"/>
                <a:ea typeface="文鼎ＰＯＰ－４" panose="040B0800000000000000" pitchFamily="82" charset="-120"/>
              </a:rPr>
              <a:t>天的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文鼎ＰＯＰ－４" panose="040B0800000000000000" pitchFamily="82" charset="-120"/>
                <a:ea typeface="文鼎ＰＯＰ－４" panose="040B0800000000000000" pitchFamily="82" charset="-120"/>
              </a:rPr>
              <a:t>陰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rgbClr val="FF0000"/>
                </a:solidFill>
                <a:effectLst/>
                <a:latin typeface="文鼎ＰＯＰ－４" panose="040B0800000000000000" pitchFamily="82" charset="-120"/>
                <a:ea typeface="文鼎ＰＯＰ－４" panose="040B0800000000000000" pitchFamily="82" charset="-120"/>
              </a:rPr>
              <a:t>霾</a:t>
            </a:r>
            <a:br>
              <a:rPr lang="zh-TW" altLang="en-US" dirty="0">
                <a:latin typeface="文鼎ＰＯＰ－４" panose="040B0800000000000000" pitchFamily="82" charset="-120"/>
                <a:ea typeface="文鼎ＰＯＰ－４" panose="040B0800000000000000" pitchFamily="82" charset="-120"/>
              </a:rPr>
            </a:br>
            <a:r>
              <a:rPr lang="zh-TW" altLang="en-US" sz="4400" b="0" i="0" kern="1200" cap="none" dirty="0">
                <a:ln w="3175" cmpd="sng">
                  <a:noFill/>
                </a:ln>
                <a:solidFill>
                  <a:srgbClr val="FF0000"/>
                </a:solidFill>
                <a:effectLst/>
                <a:latin typeface="文鼎ＰＯＰ－４" panose="040B0800000000000000" pitchFamily="82" charset="-120"/>
                <a:ea typeface="文鼎ＰＯＰ－４" panose="040B0800000000000000" pitchFamily="82" charset="-120"/>
              </a:rPr>
              <a:t>沮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文鼎ＰＯＰ－４" panose="040B0800000000000000" pitchFamily="82" charset="-120"/>
                <a:ea typeface="文鼎ＰＯＰ－４" panose="040B0800000000000000" pitchFamily="82" charset="-120"/>
              </a:rPr>
              <a:t>喪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rgbClr val="FF0000"/>
                </a:solidFill>
                <a:effectLst/>
                <a:latin typeface="文鼎ＰＯＰ－４" panose="040B0800000000000000" pitchFamily="82" charset="-120"/>
                <a:ea typeface="文鼎ＰＯＰ－４" panose="040B0800000000000000" pitchFamily="82" charset="-120"/>
              </a:rPr>
              <a:t>失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文鼎ＰＯＰ－４" panose="040B0800000000000000" pitchFamily="82" charset="-120"/>
                <a:ea typeface="文鼎ＰＯＰ－４" panose="040B0800000000000000" pitchFamily="82" charset="-120"/>
              </a:rPr>
              <a:t>落反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rgbClr val="FF0000"/>
                </a:solidFill>
                <a:effectLst/>
                <a:latin typeface="文鼎ＰＯＰ－４" panose="040B0800000000000000" pitchFamily="82" charset="-120"/>
                <a:ea typeface="文鼎ＰＯＰ－４" panose="040B0800000000000000" pitchFamily="82" charset="-120"/>
              </a:rPr>
              <a:t>覆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文鼎ＰＯＰ－４" panose="040B0800000000000000" pitchFamily="82" charset="-120"/>
                <a:ea typeface="文鼎ＰＯＰ－４" panose="040B0800000000000000" pitchFamily="82" charset="-120"/>
              </a:rPr>
              <a:t>地重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rgbClr val="FF0000"/>
                </a:solidFill>
                <a:effectLst/>
                <a:latin typeface="文鼎ＰＯＰ－４" panose="040B0800000000000000" pitchFamily="82" charset="-120"/>
                <a:ea typeface="文鼎ＰＯＰ－４" panose="040B0800000000000000" pitchFamily="82" charset="-120"/>
              </a:rPr>
              <a:t>來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文鼎ＰＯＰ－４" panose="040B0800000000000000" pitchFamily="82" charset="-120"/>
                <a:ea typeface="文鼎ＰＯＰ－４" panose="040B0800000000000000" pitchFamily="82" charset="-120"/>
              </a:rPr>
              <a:t>　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rgbClr val="FF0000"/>
                </a:solidFill>
                <a:effectLst/>
                <a:latin typeface="文鼎ＰＯＰ－４" panose="040B0800000000000000" pitchFamily="82" charset="-120"/>
                <a:ea typeface="文鼎ＰＯＰ－４" panose="040B0800000000000000" pitchFamily="82" charset="-120"/>
              </a:rPr>
              <a:t>不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文鼎ＰＯＰ－４" panose="040B0800000000000000" pitchFamily="82" charset="-120"/>
                <a:ea typeface="文鼎ＰＯＰ－４" panose="040B0800000000000000" pitchFamily="82" charset="-120"/>
              </a:rPr>
              <a:t>能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rgbClr val="FF0000"/>
                </a:solidFill>
                <a:effectLst/>
                <a:latin typeface="文鼎ＰＯＰ－４" panose="040B0800000000000000" pitchFamily="82" charset="-120"/>
                <a:ea typeface="文鼎ＰＯＰ－４" panose="040B0800000000000000" pitchFamily="82" charset="-120"/>
              </a:rPr>
              <a:t>放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文鼎ＰＯＰ－４" panose="040B0800000000000000" pitchFamily="82" charset="-120"/>
                <a:ea typeface="文鼎ＰＯＰ－４" panose="040B0800000000000000" pitchFamily="82" charset="-120"/>
              </a:rPr>
              <a:t>棄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rgbClr val="FF0000"/>
                </a:solidFill>
                <a:effectLst/>
                <a:latin typeface="文鼎ＰＯＰ－４" panose="040B0800000000000000" pitchFamily="82" charset="-120"/>
                <a:ea typeface="文鼎ＰＯＰ－４" panose="040B0800000000000000" pitchFamily="82" charset="-120"/>
              </a:rPr>
              <a:t>勇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文鼎ＰＯＰ－４" panose="040B0800000000000000" pitchFamily="82" charset="-120"/>
                <a:ea typeface="文鼎ＰＯＰ－４" panose="040B0800000000000000" pitchFamily="82" charset="-120"/>
              </a:rPr>
              <a:t>敢去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rgbClr val="FF0000"/>
                </a:solidFill>
                <a:effectLst/>
                <a:latin typeface="文鼎ＰＯＰ－４" panose="040B0800000000000000" pitchFamily="82" charset="-120"/>
                <a:ea typeface="文鼎ＰＯＰ－４" panose="040B0800000000000000" pitchFamily="82" charset="-120"/>
              </a:rPr>
              <a:t>愛</a:t>
            </a:r>
            <a:br>
              <a:rPr lang="en-US" altLang="zh-TW" sz="4400" b="0" i="0" kern="1200" cap="none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文鼎ＰＯＰ－４" panose="040B0800000000000000" pitchFamily="82" charset="-120"/>
                <a:ea typeface="文鼎ＰＯＰ－４" panose="040B0800000000000000" pitchFamily="82" charset="-120"/>
              </a:rPr>
            </a:br>
            <a:r>
              <a:rPr lang="zh-TW" altLang="en-US" sz="4400" b="0" i="0" kern="1200" cap="none" dirty="0">
                <a:ln w="3175" cmpd="sng">
                  <a:noFill/>
                </a:ln>
                <a:solidFill>
                  <a:srgbClr val="FF0000"/>
                </a:solidFill>
                <a:effectLst/>
                <a:latin typeface="文鼎ＰＯＰ－４" panose="040B0800000000000000" pitchFamily="82" charset="-120"/>
                <a:ea typeface="文鼎ＰＯＰ－４" panose="040B0800000000000000" pitchFamily="82" charset="-120"/>
              </a:rPr>
              <a:t>是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文鼎ＰＯＰ－４" panose="040B0800000000000000" pitchFamily="82" charset="-120"/>
                <a:ea typeface="文鼎ＰＯＰ－４" panose="040B0800000000000000" pitchFamily="82" charset="-120"/>
              </a:rPr>
              <a:t>妳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rgbClr val="FF0000"/>
                </a:solidFill>
                <a:effectLst/>
                <a:latin typeface="文鼎ＰＯＰ－４" panose="040B0800000000000000" pitchFamily="82" charset="-120"/>
                <a:ea typeface="文鼎ＰＯＰ－４" panose="040B0800000000000000" pitchFamily="82" charset="-120"/>
              </a:rPr>
              <a:t>讓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文鼎ＰＯＰ－４" panose="040B0800000000000000" pitchFamily="82" charset="-120"/>
                <a:ea typeface="文鼎ＰＯＰ－４" panose="040B0800000000000000" pitchFamily="82" charset="-120"/>
              </a:rPr>
              <a:t>我　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rgbClr val="FF0000"/>
                </a:solidFill>
                <a:effectLst/>
                <a:latin typeface="文鼎ＰＯＰ－４" panose="040B0800000000000000" pitchFamily="82" charset="-120"/>
                <a:ea typeface="文鼎ＰＯＰ－４" panose="040B0800000000000000" pitchFamily="82" charset="-120"/>
              </a:rPr>
              <a:t>還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文鼎ＰＯＰ－４" panose="040B0800000000000000" pitchFamily="82" charset="-120"/>
                <a:ea typeface="文鼎ＰＯＰ－４" panose="040B0800000000000000" pitchFamily="82" charset="-120"/>
              </a:rPr>
              <a:t>相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rgbClr val="FF0000"/>
                </a:solidFill>
                <a:effectLst/>
                <a:latin typeface="文鼎ＰＯＰ－４" panose="040B0800000000000000" pitchFamily="82" charset="-120"/>
                <a:ea typeface="文鼎ＰＯＰ－４" panose="040B0800000000000000" pitchFamily="82" charset="-120"/>
              </a:rPr>
              <a:t>信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文鼎ＰＯＰ－４" panose="040B0800000000000000" pitchFamily="82" charset="-120"/>
                <a:ea typeface="文鼎ＰＯＰ－４" panose="040B0800000000000000" pitchFamily="82" charset="-120"/>
              </a:rPr>
              <a:t>未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rgbClr val="FF0000"/>
                </a:solidFill>
                <a:effectLst/>
                <a:latin typeface="文鼎ＰＯＰ－４" panose="040B0800000000000000" pitchFamily="82" charset="-120"/>
                <a:ea typeface="文鼎ＰＯＰ－４" panose="040B0800000000000000" pitchFamily="82" charset="-120"/>
              </a:rPr>
              <a:t>來</a:t>
            </a:r>
            <a:endParaRPr lang="zh-HK" altLang="en-US" dirty="0">
              <a:solidFill>
                <a:srgbClr val="FF0000"/>
              </a:solidFill>
              <a:latin typeface="文鼎ＰＯＰ－４" panose="040B0800000000000000" pitchFamily="82" charset="-120"/>
              <a:ea typeface="文鼎ＰＯＰ－４" panose="040B0800000000000000" pitchFamily="8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385820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95402" y="1059953"/>
            <a:ext cx="9601196" cy="5087928"/>
          </a:xfrm>
        </p:spPr>
        <p:txBody>
          <a:bodyPr>
            <a:normAutofit fontScale="90000"/>
          </a:bodyPr>
          <a:lstStyle/>
          <a:p>
            <a:r>
              <a:rPr lang="zh-TW" altLang="en-US" sz="4400" b="0" i="0" kern="1200" cap="none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文鼎板刻ＰＯＰ體E" panose="040B0900000000000000" pitchFamily="82" charset="-120"/>
                <a:ea typeface="文鼎板刻ＰＯＰ體E" panose="040B0900000000000000" pitchFamily="82" charset="-120"/>
                <a:cs typeface="+mj-cs"/>
              </a:rPr>
              <a:t>塔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rgbClr val="00B050"/>
                </a:solidFill>
                <a:effectLst/>
                <a:latin typeface="文鼎板刻ＰＯＰ體E" panose="040B0900000000000000" pitchFamily="82" charset="-120"/>
                <a:ea typeface="文鼎板刻ＰＯＰ體E" panose="040B0900000000000000" pitchFamily="82" charset="-120"/>
                <a:cs typeface="+mj-cs"/>
              </a:rPr>
              <a:t>尖仍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文鼎板刻ＰＯＰ體E" panose="040B0900000000000000" pitchFamily="82" charset="-120"/>
                <a:ea typeface="文鼎板刻ＰＯＰ體E" panose="040B0900000000000000" pitchFamily="82" charset="-120"/>
                <a:cs typeface="+mj-cs"/>
              </a:rPr>
              <a:t>舊記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rgbClr val="00B050"/>
                </a:solidFill>
                <a:effectLst/>
                <a:latin typeface="文鼎板刻ＰＯＰ體E" panose="040B0900000000000000" pitchFamily="82" charset="-120"/>
                <a:ea typeface="文鼎板刻ＰＯＰ體E" panose="040B0900000000000000" pitchFamily="82" charset="-120"/>
                <a:cs typeface="+mj-cs"/>
              </a:rPr>
              <a:t>得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文鼎板刻ＰＯＰ體E" panose="040B0900000000000000" pitchFamily="82" charset="-120"/>
                <a:ea typeface="文鼎板刻ＰＯＰ體E" panose="040B0900000000000000" pitchFamily="82" charset="-120"/>
                <a:cs typeface="+mj-cs"/>
              </a:rPr>
              <a:t>　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rgbClr val="00B050"/>
                </a:solidFill>
                <a:effectLst/>
                <a:latin typeface="文鼎板刻ＰＯＰ體E" panose="040B0900000000000000" pitchFamily="82" charset="-120"/>
                <a:ea typeface="文鼎板刻ＰＯＰ體E" panose="040B0900000000000000" pitchFamily="82" charset="-120"/>
                <a:cs typeface="+mj-cs"/>
              </a:rPr>
              <a:t>這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文鼎板刻ＰＯＰ體E" panose="040B0900000000000000" pitchFamily="82" charset="-120"/>
                <a:ea typeface="文鼎板刻ＰＯＰ體E" panose="040B0900000000000000" pitchFamily="82" charset="-120"/>
                <a:cs typeface="+mj-cs"/>
              </a:rPr>
              <a:t>擁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rgbClr val="00B050"/>
                </a:solidFill>
                <a:effectLst/>
                <a:latin typeface="文鼎板刻ＰＯＰ體E" panose="040B0900000000000000" pitchFamily="82" charset="-120"/>
                <a:ea typeface="文鼎板刻ＰＯＰ體E" panose="040B0900000000000000" pitchFamily="82" charset="-120"/>
                <a:cs typeface="+mj-cs"/>
              </a:rPr>
              <a:t>抱極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文鼎板刻ＰＯＰ體E" panose="040B0900000000000000" pitchFamily="82" charset="-120"/>
                <a:ea typeface="文鼎板刻ＰＯＰ體E" panose="040B0900000000000000" pitchFamily="82" charset="-120"/>
                <a:cs typeface="+mj-cs"/>
              </a:rPr>
              <a:t>美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rgbClr val="00B050"/>
                </a:solidFill>
                <a:effectLst/>
                <a:latin typeface="文鼎板刻ＰＯＰ體E" panose="040B0900000000000000" pitchFamily="82" charset="-120"/>
                <a:ea typeface="文鼎板刻ＰＯＰ體E" panose="040B0900000000000000" pitchFamily="82" charset="-120"/>
                <a:cs typeface="+mj-cs"/>
              </a:rPr>
              <a:t>好</a:t>
            </a:r>
            <a:br>
              <a:rPr lang="zh-TW" altLang="en-US" dirty="0">
                <a:latin typeface="文鼎板刻ＰＯＰ體E" panose="040B0900000000000000" pitchFamily="82" charset="-120"/>
                <a:ea typeface="文鼎板刻ＰＯＰ體E" panose="040B0900000000000000" pitchFamily="82" charset="-120"/>
              </a:rPr>
            </a:br>
            <a:r>
              <a:rPr lang="zh-TW" altLang="en-US" sz="4400" b="0" i="0" kern="1200" cap="none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文鼎板刻ＰＯＰ體E" panose="040B0900000000000000" pitchFamily="82" charset="-120"/>
                <a:ea typeface="文鼎板刻ＰＯＰ體E" panose="040B0900000000000000" pitchFamily="82" charset="-120"/>
                <a:cs typeface="+mj-cs"/>
              </a:rPr>
              <a:t>愛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rgbClr val="00B050"/>
                </a:solidFill>
                <a:effectLst/>
                <a:latin typeface="文鼎板刻ＰＯＰ體E" panose="040B0900000000000000" pitchFamily="82" charset="-120"/>
                <a:ea typeface="文鼎板刻ＰＯＰ體E" panose="040B0900000000000000" pitchFamily="82" charset="-120"/>
                <a:cs typeface="+mj-cs"/>
              </a:rPr>
              <a:t>有千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文鼎板刻ＰＯＰ體E" panose="040B0900000000000000" pitchFamily="82" charset="-120"/>
                <a:ea typeface="文鼎板刻ＰＯＰ體E" panose="040B0900000000000000" pitchFamily="82" charset="-120"/>
                <a:cs typeface="+mj-cs"/>
              </a:rPr>
              <a:t>斤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rgbClr val="00B050"/>
                </a:solidFill>
                <a:effectLst/>
                <a:latin typeface="文鼎板刻ＰＯＰ體E" panose="040B0900000000000000" pitchFamily="82" charset="-120"/>
                <a:ea typeface="文鼎板刻ＰＯＰ體E" panose="040B0900000000000000" pitchFamily="82" charset="-120"/>
                <a:cs typeface="+mj-cs"/>
              </a:rPr>
              <a:t>重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文鼎板刻ＰＯＰ體E" panose="040B0900000000000000" pitchFamily="82" charset="-120"/>
                <a:ea typeface="文鼎板刻ＰＯＰ體E" panose="040B0900000000000000" pitchFamily="82" charset="-120"/>
                <a:cs typeface="+mj-cs"/>
              </a:rPr>
              <a:t>　重過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rgbClr val="00B050"/>
                </a:solidFill>
                <a:effectLst/>
                <a:latin typeface="文鼎板刻ＰＯＰ體E" panose="040B0900000000000000" pitchFamily="82" charset="-120"/>
                <a:ea typeface="文鼎板刻ＰＯＰ體E" panose="040B0900000000000000" pitchFamily="82" charset="-120"/>
                <a:cs typeface="+mj-cs"/>
              </a:rPr>
              <a:t>無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文鼎板刻ＰＯＰ體E" panose="040B0900000000000000" pitchFamily="82" charset="-120"/>
                <a:ea typeface="文鼎板刻ＰＯＰ體E" panose="040B0900000000000000" pitchFamily="82" charset="-120"/>
                <a:cs typeface="+mj-cs"/>
              </a:rPr>
              <a:t>涯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rgbClr val="00B050"/>
                </a:solidFill>
                <a:effectLst/>
                <a:latin typeface="文鼎板刻ＰＯＰ體E" panose="040B0900000000000000" pitchFamily="82" charset="-120"/>
                <a:ea typeface="文鼎板刻ＰＯＰ體E" panose="040B0900000000000000" pitchFamily="82" charset="-120"/>
                <a:cs typeface="+mj-cs"/>
              </a:rPr>
              <a:t>的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文鼎板刻ＰＯＰ體E" panose="040B0900000000000000" pitchFamily="82" charset="-120"/>
                <a:ea typeface="文鼎板刻ＰＯＰ體E" panose="040B0900000000000000" pitchFamily="82" charset="-120"/>
                <a:cs typeface="+mj-cs"/>
              </a:rPr>
              <a:t>鐵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rgbClr val="00B050"/>
                </a:solidFill>
                <a:effectLst/>
                <a:latin typeface="文鼎板刻ＰＯＰ體E" panose="040B0900000000000000" pitchFamily="82" charset="-120"/>
                <a:ea typeface="文鼎板刻ＰＯＰ體E" panose="040B0900000000000000" pitchFamily="82" charset="-120"/>
                <a:cs typeface="+mj-cs"/>
              </a:rPr>
              <a:t>路</a:t>
            </a:r>
            <a:br>
              <a:rPr lang="zh-TW" altLang="en-US" dirty="0">
                <a:latin typeface="文鼎板刻ＰＯＰ體E" panose="040B0900000000000000" pitchFamily="82" charset="-120"/>
                <a:ea typeface="文鼎板刻ＰＯＰ體E" panose="040B0900000000000000" pitchFamily="82" charset="-120"/>
              </a:rPr>
            </a:br>
            <a:r>
              <a:rPr lang="zh-TW" altLang="en-US" sz="4400" b="0" i="0" kern="1200" cap="none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文鼎板刻ＰＯＰ體E" panose="040B0900000000000000" pitchFamily="82" charset="-120"/>
                <a:ea typeface="文鼎板刻ＰＯＰ體E" panose="040B0900000000000000" pitchFamily="82" charset="-120"/>
                <a:cs typeface="+mj-cs"/>
              </a:rPr>
              <a:t>你那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rgbClr val="00B050"/>
                </a:solidFill>
                <a:effectLst/>
                <a:latin typeface="文鼎板刻ＰＯＰ體E" panose="040B0900000000000000" pitchFamily="82" charset="-120"/>
                <a:ea typeface="文鼎板刻ＰＯＰ體E" panose="040B0900000000000000" pitchFamily="82" charset="-120"/>
                <a:cs typeface="+mj-cs"/>
              </a:rPr>
              <a:t>手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文鼎板刻ＰＯＰ體E" panose="040B0900000000000000" pitchFamily="82" charset="-120"/>
                <a:ea typeface="文鼎板刻ＰＯＰ體E" panose="040B0900000000000000" pitchFamily="82" charset="-120"/>
                <a:cs typeface="+mj-cs"/>
              </a:rPr>
              <a:t>指再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rgbClr val="00B050"/>
                </a:solidFill>
                <a:effectLst/>
                <a:latin typeface="文鼎板刻ＰＯＰ體E" panose="040B0900000000000000" pitchFamily="82" charset="-120"/>
                <a:ea typeface="文鼎板刻ＰＯＰ體E" panose="040B0900000000000000" pitchFamily="82" charset="-120"/>
                <a:cs typeface="+mj-cs"/>
              </a:rPr>
              <a:t>笨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文鼎板刻ＰＯＰ體E" panose="040B0900000000000000" pitchFamily="82" charset="-120"/>
                <a:ea typeface="文鼎板刻ＰＯＰ體E" panose="040B0900000000000000" pitchFamily="82" charset="-120"/>
                <a:cs typeface="+mj-cs"/>
              </a:rPr>
              <a:t>拙再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rgbClr val="00B050"/>
                </a:solidFill>
                <a:effectLst/>
                <a:latin typeface="文鼎板刻ＰＯＰ體E" panose="040B0900000000000000" pitchFamily="82" charset="-120"/>
                <a:ea typeface="文鼎板刻ＰＯＰ體E" panose="040B0900000000000000" pitchFamily="82" charset="-120"/>
                <a:cs typeface="+mj-cs"/>
              </a:rPr>
              <a:t>粗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文鼎板刻ＰＯＰ體E" panose="040B0900000000000000" pitchFamily="82" charset="-120"/>
                <a:ea typeface="文鼎板刻ＰＯＰ體E" panose="040B0900000000000000" pitchFamily="82" charset="-120"/>
                <a:cs typeface="+mj-cs"/>
              </a:rPr>
              <a:t>　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rgbClr val="00B050"/>
                </a:solidFill>
                <a:effectLst/>
                <a:latin typeface="文鼎板刻ＰＯＰ體E" panose="040B0900000000000000" pitchFamily="82" charset="-120"/>
                <a:ea typeface="文鼎板刻ＰＯＰ體E" panose="040B0900000000000000" pitchFamily="82" charset="-120"/>
                <a:cs typeface="+mj-cs"/>
              </a:rPr>
              <a:t>肌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文鼎板刻ＰＯＰ體E" panose="040B0900000000000000" pitchFamily="82" charset="-120"/>
                <a:ea typeface="文鼎板刻ＰＯＰ體E" panose="040B0900000000000000" pitchFamily="82" charset="-120"/>
                <a:cs typeface="+mj-cs"/>
              </a:rPr>
              <a:t>膚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rgbClr val="00B050"/>
                </a:solidFill>
                <a:effectLst/>
                <a:latin typeface="文鼎板刻ＰＯＰ體E" panose="040B0900000000000000" pitchFamily="82" charset="-120"/>
                <a:ea typeface="文鼎板刻ＰＯＰ體E" panose="040B0900000000000000" pitchFamily="82" charset="-120"/>
                <a:cs typeface="+mj-cs"/>
              </a:rPr>
              <a:t>也被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文鼎板刻ＰＯＰ體E" panose="040B0900000000000000" pitchFamily="82" charset="-120"/>
                <a:ea typeface="文鼎板刻ＰＯＰ體E" panose="040B0900000000000000" pitchFamily="82" charset="-120"/>
                <a:cs typeface="+mj-cs"/>
              </a:rPr>
              <a:t>你修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rgbClr val="00B050"/>
                </a:solidFill>
                <a:effectLst/>
                <a:latin typeface="文鼎板刻ＰＯＰ體E" panose="040B0900000000000000" pitchFamily="82" charset="-120"/>
                <a:ea typeface="文鼎板刻ＰＯＰ體E" panose="040B0900000000000000" pitchFamily="82" charset="-120"/>
                <a:cs typeface="+mj-cs"/>
              </a:rPr>
              <a:t>補</a:t>
            </a:r>
            <a:br>
              <a:rPr lang="zh-TW" altLang="en-US" dirty="0">
                <a:latin typeface="文鼎板刻ＰＯＰ體E" panose="040B0900000000000000" pitchFamily="82" charset="-120"/>
                <a:ea typeface="文鼎板刻ＰＯＰ體E" panose="040B0900000000000000" pitchFamily="82" charset="-120"/>
              </a:rPr>
            </a:br>
            <a:r>
              <a:rPr lang="zh-TW" altLang="en-US" sz="4400" b="0" i="0" kern="1200" cap="none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文鼎板刻ＰＯＰ體E" panose="040B0900000000000000" pitchFamily="82" charset="-120"/>
                <a:ea typeface="文鼎板刻ＰＯＰ體E" panose="040B0900000000000000" pitchFamily="82" charset="-120"/>
                <a:cs typeface="+mj-cs"/>
              </a:rPr>
              <a:t>從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rgbClr val="00B050"/>
                </a:solidFill>
                <a:effectLst/>
                <a:latin typeface="文鼎板刻ＰＯＰ體E" panose="040B0900000000000000" pitchFamily="82" charset="-120"/>
                <a:ea typeface="文鼎板刻ＰＯＰ體E" panose="040B0900000000000000" pitchFamily="82" charset="-120"/>
                <a:cs typeface="+mj-cs"/>
              </a:rPr>
              <a:t>前那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文鼎板刻ＰＯＰ體E" panose="040B0900000000000000" pitchFamily="82" charset="-120"/>
                <a:ea typeface="文鼎板刻ＰＯＰ體E" panose="040B0900000000000000" pitchFamily="82" charset="-120"/>
                <a:cs typeface="+mj-cs"/>
              </a:rPr>
              <a:t>一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rgbClr val="00B050"/>
                </a:solidFill>
                <a:effectLst/>
                <a:latin typeface="文鼎板刻ＰＯＰ體E" panose="040B0900000000000000" pitchFamily="82" charset="-120"/>
                <a:ea typeface="文鼎板刻ＰＯＰ體E" panose="040B0900000000000000" pitchFamily="82" charset="-120"/>
                <a:cs typeface="+mj-cs"/>
              </a:rPr>
              <a:t>位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文鼎板刻ＰＯＰ體E" panose="040B0900000000000000" pitchFamily="82" charset="-120"/>
                <a:ea typeface="文鼎板刻ＰＯＰ體E" panose="040B0900000000000000" pitchFamily="82" charset="-120"/>
                <a:cs typeface="+mj-cs"/>
              </a:rPr>
              <a:t>　永未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rgbClr val="00B050"/>
                </a:solidFill>
                <a:effectLst/>
                <a:latin typeface="文鼎板刻ＰＯＰ體E" panose="040B0900000000000000" pitchFamily="82" charset="-120"/>
                <a:ea typeface="文鼎板刻ＰＯＰ體E" panose="040B0900000000000000" pitchFamily="82" charset="-120"/>
                <a:cs typeface="+mj-cs"/>
              </a:rPr>
              <a:t>能做到</a:t>
            </a:r>
            <a:br>
              <a:rPr lang="zh-TW" altLang="en-US" dirty="0">
                <a:latin typeface="文鼎板刻ＰＯＰ體E" panose="040B0900000000000000" pitchFamily="82" charset="-120"/>
                <a:ea typeface="文鼎板刻ＰＯＰ體E" panose="040B0900000000000000" pitchFamily="82" charset="-120"/>
              </a:rPr>
            </a:br>
            <a:r>
              <a:rPr lang="zh-TW" altLang="en-US" sz="4400" b="0" i="0" kern="1200" cap="none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文鼎板刻ＰＯＰ體E" panose="040B0900000000000000" pitchFamily="82" charset="-120"/>
                <a:ea typeface="文鼎板刻ＰＯＰ體E" panose="040B0900000000000000" pitchFamily="82" charset="-120"/>
                <a:cs typeface="+mj-cs"/>
              </a:rPr>
              <a:t>是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rgbClr val="00B050"/>
                </a:solidFill>
                <a:effectLst/>
                <a:latin typeface="文鼎板刻ＰＯＰ體E" panose="040B0900000000000000" pitchFamily="82" charset="-120"/>
                <a:ea typeface="文鼎板刻ＰＯＰ體E" panose="040B0900000000000000" pitchFamily="82" charset="-120"/>
                <a:cs typeface="+mj-cs"/>
              </a:rPr>
              <a:t>你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文鼎板刻ＰＯＰ體E" panose="040B0900000000000000" pitchFamily="82" charset="-120"/>
                <a:ea typeface="文鼎板刻ＰＯＰ體E" panose="040B0900000000000000" pitchFamily="82" charset="-120"/>
                <a:cs typeface="+mj-cs"/>
              </a:rPr>
              <a:t>去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rgbClr val="00B050"/>
                </a:solidFill>
                <a:effectLst/>
                <a:latin typeface="文鼎板刻ＰＯＰ體E" panose="040B0900000000000000" pitchFamily="82" charset="-120"/>
                <a:ea typeface="文鼎板刻ＰＯＰ體E" panose="040B0900000000000000" pitchFamily="82" charset="-120"/>
                <a:cs typeface="+mj-cs"/>
              </a:rPr>
              <a:t>喚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文鼎板刻ＰＯＰ體E" panose="040B0900000000000000" pitchFamily="82" charset="-120"/>
                <a:ea typeface="文鼎板刻ＰＯＰ體E" panose="040B0900000000000000" pitchFamily="82" charset="-120"/>
                <a:cs typeface="+mj-cs"/>
              </a:rPr>
              <a:t>醒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rgbClr val="00B050"/>
                </a:solidFill>
                <a:effectLst/>
                <a:latin typeface="文鼎板刻ＰＯＰ體E" panose="040B0900000000000000" pitchFamily="82" charset="-120"/>
                <a:ea typeface="文鼎板刻ＰＯＰ體E" panose="040B0900000000000000" pitchFamily="82" charset="-120"/>
                <a:cs typeface="+mj-cs"/>
              </a:rPr>
              <a:t>我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文鼎板刻ＰＯＰ體E" panose="040B0900000000000000" pitchFamily="82" charset="-120"/>
                <a:ea typeface="文鼎板刻ＰＯＰ體E" panose="040B0900000000000000" pitchFamily="82" charset="-120"/>
                <a:cs typeface="+mj-cs"/>
              </a:rPr>
              <a:t>　努力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rgbClr val="00B050"/>
                </a:solidFill>
                <a:effectLst/>
                <a:latin typeface="文鼎板刻ＰＯＰ體E" panose="040B0900000000000000" pitchFamily="82" charset="-120"/>
                <a:ea typeface="文鼎板刻ＰＯＰ體E" panose="040B0900000000000000" pitchFamily="82" charset="-120"/>
                <a:cs typeface="+mj-cs"/>
              </a:rPr>
              <a:t>才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文鼎板刻ＰＯＰ體E" panose="040B0900000000000000" pitchFamily="82" charset="-120"/>
                <a:ea typeface="文鼎板刻ＰＯＰ體E" panose="040B0900000000000000" pitchFamily="82" charset="-120"/>
                <a:cs typeface="+mj-cs"/>
              </a:rPr>
              <a:t>能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rgbClr val="00B050"/>
                </a:solidFill>
                <a:effectLst/>
                <a:latin typeface="文鼎板刻ＰＯＰ體E" panose="040B0900000000000000" pitchFamily="82" charset="-120"/>
                <a:ea typeface="文鼎板刻ＰＯＰ體E" panose="040B0900000000000000" pitchFamily="82" charset="-120"/>
                <a:cs typeface="+mj-cs"/>
              </a:rPr>
              <a:t>被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文鼎板刻ＰＯＰ體E" panose="040B0900000000000000" pitchFamily="82" charset="-120"/>
                <a:ea typeface="文鼎板刻ＰＯＰ體E" panose="040B0900000000000000" pitchFamily="82" charset="-120"/>
                <a:cs typeface="+mj-cs"/>
              </a:rPr>
              <a:t>愛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rgbClr val="00B050"/>
                </a:solidFill>
                <a:effectLst/>
                <a:latin typeface="文鼎板刻ＰＯＰ體E" panose="040B0900000000000000" pitchFamily="82" charset="-120"/>
                <a:ea typeface="文鼎板刻ＰＯＰ體E" panose="040B0900000000000000" pitchFamily="82" charset="-120"/>
                <a:cs typeface="+mj-cs"/>
              </a:rPr>
              <a:t>慕</a:t>
            </a:r>
            <a:br>
              <a:rPr lang="zh-TW" altLang="en-US" dirty="0">
                <a:latin typeface="文鼎板刻ＰＯＰ體E" panose="040B0900000000000000" pitchFamily="82" charset="-120"/>
                <a:ea typeface="文鼎板刻ＰＯＰ體E" panose="040B0900000000000000" pitchFamily="82" charset="-120"/>
              </a:rPr>
            </a:br>
            <a:r>
              <a:rPr lang="zh-TW" altLang="en-US" sz="4400" b="0" i="0" kern="1200" cap="none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文鼎板刻ＰＯＰ體E" panose="040B0900000000000000" pitchFamily="82" charset="-120"/>
                <a:ea typeface="文鼎板刻ＰＯＰ體E" panose="040B0900000000000000" pitchFamily="82" charset="-120"/>
                <a:cs typeface="+mj-cs"/>
              </a:rPr>
              <a:t>但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rgbClr val="00B050"/>
                </a:solidFill>
                <a:effectLst/>
                <a:latin typeface="文鼎板刻ＰＯＰ體E" panose="040B0900000000000000" pitchFamily="82" charset="-120"/>
                <a:ea typeface="文鼎板刻ＰＯＰ體E" panose="040B0900000000000000" pitchFamily="82" charset="-120"/>
                <a:cs typeface="+mj-cs"/>
              </a:rPr>
              <a:t>回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文鼎板刻ＰＯＰ體E" panose="040B0900000000000000" pitchFamily="82" charset="-120"/>
                <a:ea typeface="文鼎板刻ＰＯＰ體E" panose="040B0900000000000000" pitchFamily="82" charset="-120"/>
                <a:cs typeface="+mj-cs"/>
              </a:rPr>
              <a:t>頭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rgbClr val="00B050"/>
                </a:solidFill>
                <a:effectLst/>
                <a:latin typeface="文鼎板刻ＰＯＰ體E" panose="040B0900000000000000" pitchFamily="82" charset="-120"/>
                <a:ea typeface="文鼎板刻ＰＯＰ體E" panose="040B0900000000000000" pitchFamily="82" charset="-120"/>
                <a:cs typeface="+mj-cs"/>
              </a:rPr>
              <a:t>目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文鼎板刻ＰＯＰ體E" panose="040B0900000000000000" pitchFamily="82" charset="-120"/>
                <a:ea typeface="文鼎板刻ＰＯＰ體E" panose="040B0900000000000000" pitchFamily="82" charset="-120"/>
                <a:cs typeface="+mj-cs"/>
              </a:rPr>
              <a:t>睹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rgbClr val="00B050"/>
                </a:solidFill>
                <a:effectLst/>
                <a:latin typeface="文鼎板刻ＰＯＰ體E" panose="040B0900000000000000" pitchFamily="82" charset="-120"/>
                <a:ea typeface="文鼎板刻ＰＯＰ體E" panose="040B0900000000000000" pitchFamily="82" charset="-120"/>
                <a:cs typeface="+mj-cs"/>
              </a:rPr>
              <a:t>你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文鼎板刻ＰＯＰ體E" panose="040B0900000000000000" pitchFamily="82" charset="-120"/>
                <a:ea typeface="文鼎板刻ＰＯＰ體E" panose="040B0900000000000000" pitchFamily="82" charset="-120"/>
                <a:cs typeface="+mj-cs"/>
              </a:rPr>
              <a:t>　為我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rgbClr val="00B050"/>
                </a:solidFill>
                <a:effectLst/>
                <a:latin typeface="文鼎板刻ＰＯＰ體E" panose="040B0900000000000000" pitchFamily="82" charset="-120"/>
                <a:ea typeface="文鼎板刻ＰＯＰ體E" panose="040B0900000000000000" pitchFamily="82" charset="-120"/>
                <a:cs typeface="+mj-cs"/>
              </a:rPr>
              <a:t>好自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文鼎板刻ＰＯＰ體E" panose="040B0900000000000000" pitchFamily="82" charset="-120"/>
                <a:ea typeface="文鼎板刻ＰＯＰ體E" panose="040B0900000000000000" pitchFamily="82" charset="-120"/>
                <a:cs typeface="+mj-cs"/>
              </a:rPr>
              <a:t>己不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rgbClr val="00B050"/>
                </a:solidFill>
                <a:effectLst/>
                <a:latin typeface="文鼎板刻ＰＯＰ體E" panose="040B0900000000000000" pitchFamily="82" charset="-120"/>
                <a:ea typeface="文鼎板刻ＰＯＰ體E" panose="040B0900000000000000" pitchFamily="82" charset="-120"/>
                <a:cs typeface="+mj-cs"/>
              </a:rPr>
              <a:t>好</a:t>
            </a:r>
            <a:br>
              <a:rPr lang="zh-TW" altLang="en-US" dirty="0">
                <a:latin typeface="文鼎板刻ＰＯＰ體E" panose="040B0900000000000000" pitchFamily="82" charset="-120"/>
                <a:ea typeface="文鼎板刻ＰＯＰ體E" panose="040B0900000000000000" pitchFamily="82" charset="-120"/>
              </a:rPr>
            </a:br>
            <a:r>
              <a:rPr lang="zh-TW" altLang="en-US" sz="4400" b="0" i="0" kern="1200" cap="none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文鼎板刻ＰＯＰ體E" panose="040B0900000000000000" pitchFamily="82" charset="-120"/>
                <a:ea typeface="文鼎板刻ＰＯＰ體E" panose="040B0900000000000000" pitchFamily="82" charset="-120"/>
                <a:cs typeface="+mj-cs"/>
              </a:rPr>
              <a:t>我這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rgbClr val="00B050"/>
                </a:solidFill>
                <a:effectLst/>
                <a:latin typeface="文鼎板刻ＰＯＰ體E" panose="040B0900000000000000" pitchFamily="82" charset="-120"/>
                <a:ea typeface="文鼎板刻ＰＯＰ體E" panose="040B0900000000000000" pitchFamily="82" charset="-120"/>
                <a:cs typeface="+mj-cs"/>
              </a:rPr>
              <a:t>幸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文鼎板刻ＰＯＰ體E" panose="040B0900000000000000" pitchFamily="82" charset="-120"/>
                <a:ea typeface="文鼎板刻ＰＯＰ體E" panose="040B0900000000000000" pitchFamily="82" charset="-120"/>
                <a:cs typeface="+mj-cs"/>
              </a:rPr>
              <a:t>運兒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rgbClr val="00B050"/>
                </a:solidFill>
                <a:effectLst/>
                <a:latin typeface="文鼎板刻ＰＯＰ體E" panose="040B0900000000000000" pitchFamily="82" charset="-120"/>
                <a:ea typeface="文鼎板刻ＰＯＰ體E" panose="040B0900000000000000" pitchFamily="82" charset="-120"/>
                <a:cs typeface="+mj-cs"/>
              </a:rPr>
              <a:t>合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文鼎板刻ＰＯＰ體E" panose="040B0900000000000000" pitchFamily="82" charset="-120"/>
                <a:ea typeface="文鼎板刻ＰＯＰ體E" panose="040B0900000000000000" pitchFamily="82" charset="-120"/>
                <a:cs typeface="+mj-cs"/>
              </a:rPr>
              <a:t>著眼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rgbClr val="00B050"/>
                </a:solidFill>
                <a:effectLst/>
                <a:latin typeface="文鼎板刻ＰＯＰ體E" panose="040B0900000000000000" pitchFamily="82" charset="-120"/>
                <a:ea typeface="文鼎板刻ＰＯＰ體E" panose="040B0900000000000000" pitchFamily="82" charset="-120"/>
                <a:cs typeface="+mj-cs"/>
              </a:rPr>
              <a:t>睛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文鼎板刻ＰＯＰ體E" panose="040B0900000000000000" pitchFamily="82" charset="-120"/>
                <a:ea typeface="文鼎板刻ＰＯＰ體E" panose="040B0900000000000000" pitchFamily="82" charset="-120"/>
                <a:cs typeface="+mj-cs"/>
              </a:rPr>
              <a:t>　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rgbClr val="00B050"/>
                </a:solidFill>
                <a:effectLst/>
                <a:latin typeface="文鼎板刻ＰＯＰ體E" panose="040B0900000000000000" pitchFamily="82" charset="-120"/>
                <a:ea typeface="文鼎板刻ＰＯＰ體E" panose="040B0900000000000000" pitchFamily="82" charset="-120"/>
                <a:cs typeface="+mj-cs"/>
              </a:rPr>
              <a:t>只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文鼎板刻ＰＯＰ體E" panose="040B0900000000000000" pitchFamily="82" charset="-120"/>
                <a:ea typeface="文鼎板刻ＰＯＰ體E" panose="040B0900000000000000" pitchFamily="82" charset="-120"/>
                <a:cs typeface="+mj-cs"/>
              </a:rPr>
              <a:t>得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rgbClr val="00B050"/>
                </a:solidFill>
                <a:effectLst/>
                <a:latin typeface="文鼎板刻ＰＯＰ體E" panose="040B0900000000000000" pitchFamily="82" charset="-120"/>
                <a:ea typeface="文鼎板刻ＰＯＰ體E" panose="040B0900000000000000" pitchFamily="82" charset="-120"/>
                <a:cs typeface="+mj-cs"/>
              </a:rPr>
              <a:t>你沉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文鼎板刻ＰＯＰ體E" panose="040B0900000000000000" pitchFamily="82" charset="-120"/>
                <a:ea typeface="文鼎板刻ＰＯＰ體E" panose="040B0900000000000000" pitchFamily="82" charset="-120"/>
                <a:cs typeface="+mj-cs"/>
              </a:rPr>
              <a:t>重身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rgbClr val="00B050"/>
                </a:solidFill>
                <a:effectLst/>
                <a:latin typeface="文鼎板刻ＰＯＰ體E" panose="040B0900000000000000" pitchFamily="82" charset="-120"/>
                <a:ea typeface="文鼎板刻ＰＯＰ體E" panose="040B0900000000000000" pitchFamily="82" charset="-120"/>
                <a:cs typeface="+mj-cs"/>
              </a:rPr>
              <a:t>影</a:t>
            </a:r>
            <a:br>
              <a:rPr lang="zh-TW" altLang="en-US" dirty="0">
                <a:latin typeface="文鼎板刻ＰＯＰ體E" panose="040B0900000000000000" pitchFamily="82" charset="-120"/>
                <a:ea typeface="文鼎板刻ＰＯＰ體E" panose="040B0900000000000000" pitchFamily="82" charset="-120"/>
              </a:rPr>
            </a:br>
            <a:r>
              <a:rPr lang="zh-TW" altLang="en-US" sz="4400" b="0" i="0" kern="1200" cap="none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文鼎板刻ＰＯＰ體E" panose="040B0900000000000000" pitchFamily="82" charset="-120"/>
                <a:ea typeface="文鼎板刻ＰＯＰ體E" panose="040B0900000000000000" pitchFamily="82" charset="-120"/>
                <a:cs typeface="+mj-cs"/>
              </a:rPr>
              <a:t>如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rgbClr val="00B050"/>
                </a:solidFill>
                <a:effectLst/>
                <a:latin typeface="文鼎板刻ＰＯＰ體E" panose="040B0900000000000000" pitchFamily="82" charset="-120"/>
                <a:ea typeface="文鼎板刻ＰＯＰ體E" panose="040B0900000000000000" pitchFamily="82" charset="-120"/>
                <a:cs typeface="+mj-cs"/>
              </a:rPr>
              <a:t>果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文鼎板刻ＰＯＰ體E" panose="040B0900000000000000" pitchFamily="82" charset="-120"/>
                <a:ea typeface="文鼎板刻ＰＯＰ體E" panose="040B0900000000000000" pitchFamily="82" charset="-120"/>
                <a:cs typeface="+mj-cs"/>
              </a:rPr>
              <a:t>這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rgbClr val="00B050"/>
                </a:solidFill>
                <a:effectLst/>
                <a:latin typeface="文鼎板刻ＰＯＰ體E" panose="040B0900000000000000" pitchFamily="82" charset="-120"/>
                <a:ea typeface="文鼎板刻ＰＯＰ體E" panose="040B0900000000000000" pitchFamily="82" charset="-120"/>
                <a:cs typeface="+mj-cs"/>
              </a:rPr>
              <a:t>記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文鼎板刻ＰＯＰ體E" panose="040B0900000000000000" pitchFamily="82" charset="-120"/>
                <a:ea typeface="文鼎板刻ＰＯＰ體E" panose="040B0900000000000000" pitchFamily="82" charset="-120"/>
                <a:cs typeface="+mj-cs"/>
              </a:rPr>
              <a:t>憶非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rgbClr val="00B050"/>
                </a:solidFill>
                <a:effectLst/>
                <a:latin typeface="文鼎板刻ＰＯＰ體E" panose="040B0900000000000000" pitchFamily="82" charset="-120"/>
                <a:ea typeface="文鼎板刻ＰＯＰ體E" panose="040B0900000000000000" pitchFamily="82" charset="-120"/>
                <a:cs typeface="+mj-cs"/>
              </a:rPr>
              <a:t>愛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文鼎板刻ＰＯＰ體E" panose="040B0900000000000000" pitchFamily="82" charset="-120"/>
                <a:ea typeface="文鼎板刻ＰＯＰ體E" panose="040B0900000000000000" pitchFamily="82" charset="-120"/>
                <a:cs typeface="+mj-cs"/>
              </a:rPr>
              <a:t>情　連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rgbClr val="00B050"/>
                </a:solidFill>
                <a:effectLst/>
                <a:latin typeface="文鼎板刻ＰＯＰ體E" panose="040B0900000000000000" pitchFamily="82" charset="-120"/>
                <a:ea typeface="文鼎板刻ＰＯＰ體E" panose="040B0900000000000000" pitchFamily="82" charset="-120"/>
                <a:cs typeface="+mj-cs"/>
              </a:rPr>
              <a:t>天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文鼎板刻ＰＯＰ體E" panose="040B0900000000000000" pitchFamily="82" charset="-120"/>
                <a:ea typeface="文鼎板刻ＰＯＰ體E" panose="040B0900000000000000" pitchFamily="82" charset="-120"/>
                <a:cs typeface="+mj-cs"/>
              </a:rPr>
              <a:t>都不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rgbClr val="00B050"/>
                </a:solidFill>
                <a:effectLst/>
                <a:latin typeface="文鼎板刻ＰＯＰ體E" panose="040B0900000000000000" pitchFamily="82" charset="-120"/>
                <a:ea typeface="文鼎板刻ＰＯＰ體E" panose="040B0900000000000000" pitchFamily="82" charset="-120"/>
                <a:cs typeface="+mj-cs"/>
              </a:rPr>
              <a:t>會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文鼎板刻ＰＯＰ體E" panose="040B0900000000000000" pitchFamily="82" charset="-120"/>
                <a:ea typeface="文鼎板刻ＰＯＰ體E" panose="040B0900000000000000" pitchFamily="82" charset="-120"/>
                <a:cs typeface="+mj-cs"/>
              </a:rPr>
              <a:t>太高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rgbClr val="00B050"/>
                </a:solidFill>
                <a:effectLst/>
                <a:latin typeface="文鼎板刻ＰＯＰ體E" panose="040B0900000000000000" pitchFamily="82" charset="-120"/>
                <a:ea typeface="文鼎板刻ＰＯＰ體E" panose="040B0900000000000000" pitchFamily="82" charset="-120"/>
              </a:rPr>
              <a:t>興</a:t>
            </a:r>
            <a:endParaRPr lang="zh-HK" altLang="en-US" dirty="0">
              <a:solidFill>
                <a:srgbClr val="00B050"/>
              </a:solidFill>
              <a:latin typeface="文鼎板刻ＰＯＰ體E" panose="040B0900000000000000" pitchFamily="82" charset="-120"/>
              <a:ea typeface="文鼎板刻ＰＯＰ體E" panose="040B0900000000000000" pitchFamily="8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209328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58758" y="1565791"/>
            <a:ext cx="10603149" cy="5107383"/>
          </a:xfrm>
        </p:spPr>
        <p:txBody>
          <a:bodyPr>
            <a:normAutofit/>
          </a:bodyPr>
          <a:lstStyle/>
          <a:p>
            <a:r>
              <a:rPr lang="zh-TW" altLang="en-US" sz="4400" b="0" i="0" kern="1200" cap="none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文鼎板刻ＰＯＰ體E" panose="040B0900000000000000" pitchFamily="82" charset="-120"/>
                <a:ea typeface="文鼎板刻ＰＯＰ體E" panose="040B0900000000000000" pitchFamily="82" charset="-120"/>
                <a:cs typeface="+mj-cs"/>
              </a:rPr>
              <a:t>＊莫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rgbClr val="00B050"/>
                </a:solidFill>
                <a:effectLst/>
                <a:latin typeface="文鼎板刻ＰＯＰ體E" panose="040B0900000000000000" pitchFamily="82" charset="-120"/>
                <a:ea typeface="文鼎板刻ＰＯＰ體E" panose="040B0900000000000000" pitchFamily="82" charset="-120"/>
                <a:cs typeface="+mj-cs"/>
              </a:rPr>
              <a:t>非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文鼎板刻ＰＯＰ體E" panose="040B0900000000000000" pitchFamily="82" charset="-120"/>
                <a:ea typeface="文鼎板刻ＰＯＰ體E" panose="040B0900000000000000" pitchFamily="82" charset="-120"/>
                <a:cs typeface="+mj-cs"/>
              </a:rPr>
              <a:t>可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rgbClr val="00B050"/>
                </a:solidFill>
                <a:effectLst/>
                <a:latin typeface="文鼎板刻ＰＯＰ體E" panose="040B0900000000000000" pitchFamily="82" charset="-120"/>
                <a:ea typeface="文鼎板刻ＰＯＰ體E" panose="040B0900000000000000" pitchFamily="82" charset="-120"/>
                <a:cs typeface="+mj-cs"/>
              </a:rPr>
              <a:t>終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文鼎板刻ＰＯＰ體E" panose="040B0900000000000000" pitchFamily="82" charset="-120"/>
                <a:ea typeface="文鼎板刻ＰＯＰ體E" panose="040B0900000000000000" pitchFamily="82" charset="-120"/>
                <a:cs typeface="+mj-cs"/>
              </a:rPr>
              <a:t>生美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rgbClr val="00B050"/>
                </a:solidFill>
                <a:effectLst/>
                <a:latin typeface="文鼎板刻ＰＯＰ體E" panose="040B0900000000000000" pitchFamily="82" charset="-120"/>
                <a:ea typeface="文鼎板刻ＰＯＰ體E" panose="040B0900000000000000" pitchFamily="82" charset="-120"/>
                <a:cs typeface="+mj-cs"/>
              </a:rPr>
              <a:t>麗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文鼎板刻ＰＯＰ體E" panose="040B0900000000000000" pitchFamily="82" charset="-120"/>
                <a:ea typeface="文鼎板刻ＰＯＰ體E" panose="040B0900000000000000" pitchFamily="82" charset="-120"/>
                <a:cs typeface="+mj-cs"/>
              </a:rPr>
              <a:t>　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rgbClr val="00B050"/>
                </a:solidFill>
                <a:effectLst/>
                <a:latin typeface="文鼎板刻ＰＯＰ體E" panose="040B0900000000000000" pitchFamily="82" charset="-120"/>
                <a:ea typeface="文鼎板刻ＰＯＰ體E" panose="040B0900000000000000" pitchFamily="82" charset="-120"/>
                <a:cs typeface="+mj-cs"/>
              </a:rPr>
              <a:t>才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文鼎板刻ＰＯＰ體E" panose="040B0900000000000000" pitchFamily="82" charset="-120"/>
                <a:ea typeface="文鼎板刻ＰＯＰ體E" panose="040B0900000000000000" pitchFamily="82" charset="-120"/>
                <a:cs typeface="+mj-cs"/>
              </a:rPr>
              <a:t>值得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rgbClr val="00B050"/>
                </a:solidFill>
                <a:effectLst/>
                <a:latin typeface="文鼎板刻ＰＯＰ體E" panose="040B0900000000000000" pitchFamily="82" charset="-120"/>
                <a:ea typeface="文鼎板刻ＰＯＰ體E" panose="040B0900000000000000" pitchFamily="82" charset="-120"/>
                <a:cs typeface="+mj-cs"/>
              </a:rPr>
              <a:t>勾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文鼎板刻ＰＯＰ體E" panose="040B0900000000000000" pitchFamily="82" charset="-120"/>
                <a:ea typeface="文鼎板刻ＰＯＰ體E" panose="040B0900000000000000" pitchFamily="82" charset="-120"/>
                <a:cs typeface="+mj-cs"/>
              </a:rPr>
              <a:t>勾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rgbClr val="00B050"/>
                </a:solidFill>
                <a:effectLst/>
                <a:latin typeface="文鼎板刻ＰＯＰ體E" panose="040B0900000000000000" pitchFamily="82" charset="-120"/>
                <a:ea typeface="文鼎板刻ＰＯＰ體E" panose="040B0900000000000000" pitchFamily="82" charset="-120"/>
                <a:cs typeface="+mj-cs"/>
              </a:rPr>
              <a:t>手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文鼎板刻ＰＯＰ體E" panose="040B0900000000000000" pitchFamily="82" charset="-120"/>
                <a:ea typeface="文鼎板刻ＰＯＰ體E" panose="040B0900000000000000" pitchFamily="82" charset="-120"/>
                <a:cs typeface="+mj-cs"/>
              </a:rPr>
              <a:t>指發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rgbClr val="00B050"/>
                </a:solidFill>
                <a:effectLst/>
                <a:latin typeface="文鼎板刻ＰＯＰ體E" panose="040B0900000000000000" pitchFamily="82" charset="-120"/>
                <a:ea typeface="文鼎板刻ＰＯＰ體E" panose="040B0900000000000000" pitchFamily="82" charset="-120"/>
                <a:cs typeface="+mj-cs"/>
              </a:rPr>
              <a:t>誓</a:t>
            </a:r>
            <a:br>
              <a:rPr lang="zh-TW" altLang="en-US" dirty="0">
                <a:latin typeface="文鼎板刻ＰＯＰ體E" panose="040B0900000000000000" pitchFamily="82" charset="-120"/>
                <a:ea typeface="文鼎板刻ＰＯＰ體E" panose="040B0900000000000000" pitchFamily="82" charset="-120"/>
              </a:rPr>
            </a:br>
            <a:r>
              <a:rPr lang="zh-TW" altLang="en-US" sz="4400" b="0" i="0" kern="1200" cap="none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文鼎板刻ＰＯＰ體E" panose="040B0900000000000000" pitchFamily="82" charset="-120"/>
                <a:ea typeface="文鼎板刻ＰＯＰ體E" panose="040B0900000000000000" pitchFamily="82" charset="-120"/>
                <a:cs typeface="+mj-cs"/>
              </a:rPr>
              <a:t>　對你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rgbClr val="00B050"/>
                </a:solidFill>
                <a:effectLst/>
                <a:latin typeface="文鼎板刻ＰＯＰ體E" panose="040B0900000000000000" pitchFamily="82" charset="-120"/>
                <a:ea typeface="文鼎板刻ＰＯＰ體E" panose="040B0900000000000000" pitchFamily="82" charset="-120"/>
                <a:cs typeface="+mj-cs"/>
              </a:rPr>
              <a:t>不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文鼎板刻ＰＯＰ體E" panose="040B0900000000000000" pitchFamily="82" charset="-120"/>
                <a:ea typeface="文鼎板刻ＰＯＰ體E" panose="040B0900000000000000" pitchFamily="82" charset="-120"/>
                <a:cs typeface="+mj-cs"/>
              </a:rPr>
              <a:t>止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rgbClr val="00B050"/>
                </a:solidFill>
                <a:effectLst/>
                <a:latin typeface="文鼎板刻ＰＯＰ體E" panose="040B0900000000000000" pitchFamily="82" charset="-120"/>
                <a:ea typeface="文鼎板刻ＰＯＰ體E" panose="040B0900000000000000" pitchFamily="82" charset="-120"/>
                <a:cs typeface="+mj-cs"/>
              </a:rPr>
              <a:t>感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文鼎板刻ＰＯＰ體E" panose="040B0900000000000000" pitchFamily="82" charset="-120"/>
                <a:ea typeface="文鼎板刻ＰＯＰ體E" panose="040B0900000000000000" pitchFamily="82" charset="-120"/>
                <a:cs typeface="+mj-cs"/>
              </a:rPr>
              <a:t>激敬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rgbClr val="00B050"/>
                </a:solidFill>
                <a:effectLst/>
                <a:latin typeface="文鼎板刻ＰＯＰ體E" panose="040B0900000000000000" pitchFamily="82" charset="-120"/>
                <a:ea typeface="文鼎板刻ＰＯＰ體E" panose="040B0900000000000000" pitchFamily="82" charset="-120"/>
                <a:cs typeface="+mj-cs"/>
              </a:rPr>
              <a:t>禮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文鼎板刻ＰＯＰ體E" panose="040B0900000000000000" pitchFamily="82" charset="-120"/>
                <a:ea typeface="文鼎板刻ＰＯＰ體E" panose="040B0900000000000000" pitchFamily="82" charset="-120"/>
                <a:cs typeface="+mj-cs"/>
              </a:rPr>
              <a:t>　當你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rgbClr val="00B050"/>
                </a:solidFill>
                <a:effectLst/>
                <a:latin typeface="文鼎板刻ＰＯＰ體E" panose="040B0900000000000000" pitchFamily="82" charset="-120"/>
                <a:ea typeface="文鼎板刻ＰＯＰ體E" panose="040B0900000000000000" pitchFamily="82" charset="-120"/>
                <a:cs typeface="+mj-cs"/>
              </a:rPr>
              <a:t>知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文鼎板刻ＰＯＰ體E" panose="040B0900000000000000" pitchFamily="82" charset="-120"/>
                <a:ea typeface="文鼎板刻ＰＯＰ體E" panose="040B0900000000000000" pitchFamily="82" charset="-120"/>
                <a:cs typeface="+mj-cs"/>
              </a:rPr>
              <a:t>己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rgbClr val="00B050"/>
                </a:solidFill>
                <a:effectLst/>
                <a:latin typeface="文鼎板刻ＰＯＰ體E" panose="040B0900000000000000" pitchFamily="82" charset="-120"/>
                <a:ea typeface="文鼎板刻ＰＯＰ體E" panose="040B0900000000000000" pitchFamily="82" charset="-120"/>
                <a:cs typeface="+mj-cs"/>
              </a:rPr>
              <a:t>才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文鼎板刻ＰＯＰ體E" panose="040B0900000000000000" pitchFamily="82" charset="-120"/>
                <a:ea typeface="文鼎板刻ＰＯＰ體E" panose="040B0900000000000000" pitchFamily="82" charset="-120"/>
                <a:cs typeface="+mj-cs"/>
              </a:rPr>
              <a:t>是虛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rgbClr val="00B050"/>
                </a:solidFill>
                <a:effectLst/>
                <a:latin typeface="文鼎板刻ＰＯＰ體E" panose="040B0900000000000000" pitchFamily="82" charset="-120"/>
                <a:ea typeface="文鼎板刻ＰＯＰ體E" panose="040B0900000000000000" pitchFamily="82" charset="-120"/>
                <a:cs typeface="+mj-cs"/>
              </a:rPr>
              <a:t>偽</a:t>
            </a:r>
            <a:r>
              <a:rPr lang="zh-TW" altLang="en-US" sz="4400" b="0" i="0" u="none" strike="noStrike" kern="1200" cap="none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文鼎板刻ＰＯＰ體E" panose="040B0900000000000000" pitchFamily="82" charset="-120"/>
                <a:ea typeface="文鼎板刻ＰＯＰ體E" panose="040B0900000000000000" pitchFamily="82" charset="-120"/>
                <a:cs typeface="+mj-cs"/>
              </a:rPr>
              <a:t> </a:t>
            </a:r>
            <a:br>
              <a:rPr lang="zh-TW" altLang="en-US" dirty="0">
                <a:latin typeface="文鼎板刻ＰＯＰ體E" panose="040B0900000000000000" pitchFamily="82" charset="-120"/>
                <a:ea typeface="文鼎板刻ＰＯＰ體E" panose="040B0900000000000000" pitchFamily="82" charset="-120"/>
              </a:rPr>
            </a:br>
            <a:r>
              <a:rPr lang="zh-TW" altLang="en-US" sz="4400" b="0" i="0" kern="1200" cap="none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文鼎板刻ＰＯＰ體E" panose="040B0900000000000000" pitchFamily="82" charset="-120"/>
                <a:ea typeface="文鼎板刻ＰＯＰ體E" panose="040B0900000000000000" pitchFamily="82" charset="-120"/>
                <a:cs typeface="+mj-cs"/>
              </a:rPr>
              <a:t>　莫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rgbClr val="00B050"/>
                </a:solidFill>
                <a:effectLst/>
                <a:latin typeface="文鼎板刻ＰＯＰ體E" panose="040B0900000000000000" pitchFamily="82" charset="-120"/>
                <a:ea typeface="文鼎板刻ＰＯＰ體E" panose="040B0900000000000000" pitchFamily="82" charset="-120"/>
                <a:cs typeface="+mj-cs"/>
              </a:rPr>
              <a:t>非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文鼎板刻ＰＯＰ體E" panose="040B0900000000000000" pitchFamily="82" charset="-120"/>
                <a:ea typeface="文鼎板刻ＰＯＰ體E" panose="040B0900000000000000" pitchFamily="82" charset="-120"/>
                <a:cs typeface="+mj-cs"/>
              </a:rPr>
              <a:t>多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rgbClr val="00B050"/>
                </a:solidFill>
                <a:effectLst/>
                <a:latin typeface="文鼎板刻ＰＯＰ體E" panose="040B0900000000000000" pitchFamily="82" charset="-120"/>
                <a:ea typeface="文鼎板刻ＰＯＰ體E" panose="040B0900000000000000" pitchFamily="82" charset="-120"/>
                <a:cs typeface="+mj-cs"/>
              </a:rPr>
              <a:t>一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文鼎板刻ＰＯＰ體E" panose="040B0900000000000000" pitchFamily="82" charset="-120"/>
                <a:ea typeface="文鼎板刻ＰＯＰ體E" panose="040B0900000000000000" pitchFamily="82" charset="-120"/>
                <a:cs typeface="+mj-cs"/>
              </a:rPr>
              <a:t>分秀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rgbClr val="00B050"/>
                </a:solidFill>
                <a:effectLst/>
                <a:latin typeface="文鼎板刻ＰＯＰ體E" panose="040B0900000000000000" pitchFamily="82" charset="-120"/>
                <a:ea typeface="文鼎板刻ＰＯＰ體E" panose="040B0900000000000000" pitchFamily="82" charset="-120"/>
                <a:cs typeface="+mj-cs"/>
              </a:rPr>
              <a:t>麗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文鼎板刻ＰＯＰ體E" panose="040B0900000000000000" pitchFamily="82" charset="-120"/>
                <a:ea typeface="文鼎板刻ＰＯＰ體E" panose="040B0900000000000000" pitchFamily="82" charset="-120"/>
                <a:cs typeface="+mj-cs"/>
              </a:rPr>
              <a:t>　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rgbClr val="00B050"/>
                </a:solidFill>
                <a:effectLst/>
                <a:latin typeface="文鼎板刻ＰＯＰ體E" panose="040B0900000000000000" pitchFamily="82" charset="-120"/>
                <a:ea typeface="文鼎板刻ＰＯＰ體E" panose="040B0900000000000000" pitchFamily="82" charset="-120"/>
                <a:cs typeface="+mj-cs"/>
              </a:rPr>
              <a:t>才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文鼎板刻ＰＯＰ體E" panose="040B0900000000000000" pitchFamily="82" charset="-120"/>
                <a:ea typeface="文鼎板刻ＰＯＰ體E" panose="040B0900000000000000" pitchFamily="82" charset="-120"/>
                <a:cs typeface="+mj-cs"/>
              </a:rPr>
              <a:t>值得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rgbClr val="00B050"/>
                </a:solidFill>
                <a:effectLst/>
                <a:latin typeface="文鼎板刻ＰＯＰ體E" panose="040B0900000000000000" pitchFamily="82" charset="-120"/>
                <a:ea typeface="文鼎板刻ＰＯＰ體E" panose="040B0900000000000000" pitchFamily="82" charset="-120"/>
                <a:cs typeface="+mj-cs"/>
              </a:rPr>
              <a:t>分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文鼎板刻ＰＯＰ體E" panose="040B0900000000000000" pitchFamily="82" charset="-120"/>
                <a:ea typeface="文鼎板刻ＰＯＰ體E" panose="040B0900000000000000" pitchFamily="82" charset="-120"/>
                <a:cs typeface="+mj-cs"/>
              </a:rPr>
              <a:t>享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rgbClr val="00B050"/>
                </a:solidFill>
                <a:effectLst/>
                <a:latin typeface="文鼎板刻ＰＯＰ體E" panose="040B0900000000000000" pitchFamily="82" charset="-120"/>
                <a:ea typeface="文鼎板刻ＰＯＰ體E" panose="040B0900000000000000" pitchFamily="82" charset="-120"/>
                <a:cs typeface="+mj-cs"/>
              </a:rPr>
              <a:t>我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文鼎板刻ＰＯＰ體E" panose="040B0900000000000000" pitchFamily="82" charset="-120"/>
                <a:ea typeface="文鼎板刻ＰＯＰ體E" panose="040B0900000000000000" pitchFamily="82" charset="-120"/>
                <a:cs typeface="+mj-cs"/>
              </a:rPr>
              <a:t>的一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rgbClr val="00B050"/>
                </a:solidFill>
                <a:effectLst/>
                <a:latin typeface="文鼎板刻ＰＯＰ體E" panose="040B0900000000000000" pitchFamily="82" charset="-120"/>
                <a:ea typeface="文鼎板刻ＰＯＰ體E" panose="040B0900000000000000" pitchFamily="82" charset="-120"/>
                <a:cs typeface="+mj-cs"/>
              </a:rPr>
              <a:t>切</a:t>
            </a:r>
            <a:br>
              <a:rPr lang="zh-TW" altLang="en-US" dirty="0">
                <a:latin typeface="文鼎板刻ＰＯＰ體E" panose="040B0900000000000000" pitchFamily="82" charset="-120"/>
                <a:ea typeface="文鼎板刻ＰＯＰ體E" panose="040B0900000000000000" pitchFamily="82" charset="-120"/>
              </a:rPr>
            </a:br>
            <a:r>
              <a:rPr lang="zh-TW" altLang="en-US" sz="4400" b="0" i="0" kern="1200" cap="none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文鼎板刻ＰＯＰ體E" panose="040B0900000000000000" pitchFamily="82" charset="-120"/>
                <a:ea typeface="文鼎板刻ＰＯＰ體E" panose="040B0900000000000000" pitchFamily="82" charset="-120"/>
                <a:cs typeface="+mj-cs"/>
              </a:rPr>
              <a:t>　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rgbClr val="00B050"/>
                </a:solidFill>
                <a:effectLst/>
                <a:latin typeface="文鼎板刻ＰＯＰ體E" panose="040B0900000000000000" pitchFamily="82" charset="-120"/>
                <a:ea typeface="文鼎板刻ＰＯＰ體E" panose="040B0900000000000000" pitchFamily="82" charset="-120"/>
                <a:cs typeface="+mj-cs"/>
              </a:rPr>
              <a:t>給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文鼎板刻ＰＯＰ體E" panose="040B0900000000000000" pitchFamily="82" charset="-120"/>
                <a:ea typeface="文鼎板刻ＰＯＰ體E" panose="040B0900000000000000" pitchFamily="82" charset="-120"/>
                <a:cs typeface="+mj-cs"/>
              </a:rPr>
              <a:t>我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rgbClr val="00B050"/>
                </a:solidFill>
                <a:effectLst/>
                <a:latin typeface="文鼎板刻ＰＯＰ體E" panose="040B0900000000000000" pitchFamily="82" charset="-120"/>
                <a:ea typeface="文鼎板刻ＰＯＰ體E" panose="040B0900000000000000" pitchFamily="82" charset="-120"/>
                <a:cs typeface="+mj-cs"/>
              </a:rPr>
              <a:t>自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文鼎板刻ＰＯＰ體E" panose="040B0900000000000000" pitchFamily="82" charset="-120"/>
                <a:ea typeface="文鼎板刻ＰＯＰ體E" panose="040B0900000000000000" pitchFamily="82" charset="-120"/>
                <a:cs typeface="+mj-cs"/>
              </a:rPr>
              <a:t>信給我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rgbClr val="00B050"/>
                </a:solidFill>
                <a:effectLst/>
                <a:latin typeface="文鼎板刻ＰＯＰ體E" panose="040B0900000000000000" pitchFamily="82" charset="-120"/>
                <a:ea typeface="文鼎板刻ＰＯＰ體E" panose="040B0900000000000000" pitchFamily="82" charset="-120"/>
                <a:cs typeface="+mj-cs"/>
              </a:rPr>
              <a:t>地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文鼎板刻ＰＯＰ體E" panose="040B0900000000000000" pitchFamily="82" charset="-120"/>
                <a:ea typeface="文鼎板刻ＰＯＰ體E" panose="040B0900000000000000" pitchFamily="82" charset="-120"/>
                <a:cs typeface="+mj-cs"/>
              </a:rPr>
              <a:t>位　這叫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rgbClr val="00B050"/>
                </a:solidFill>
                <a:effectLst/>
                <a:latin typeface="文鼎板刻ＰＯＰ體E" panose="040B0900000000000000" pitchFamily="82" charset="-120"/>
                <a:ea typeface="文鼎板刻ＰＯＰ體E" panose="040B0900000000000000" pitchFamily="82" charset="-120"/>
                <a:cs typeface="+mj-cs"/>
              </a:rPr>
              <a:t>幸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文鼎板刻ＰＯＰ體E" panose="040B0900000000000000" pitchFamily="82" charset="-120"/>
                <a:ea typeface="文鼎板刻ＰＯＰ體E" panose="040B0900000000000000" pitchFamily="82" charset="-120"/>
                <a:cs typeface="+mj-cs"/>
              </a:rPr>
              <a:t>福不怕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rgbClr val="00B050"/>
                </a:solidFill>
                <a:effectLst/>
                <a:latin typeface="文鼎板刻ＰＯＰ體E" panose="040B0900000000000000" pitchFamily="82" charset="-120"/>
                <a:ea typeface="文鼎板刻ＰＯＰ體E" panose="040B0900000000000000" pitchFamily="82" charset="-120"/>
                <a:cs typeface="+mj-cs"/>
              </a:rPr>
              <a:t>流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文鼎板刻ＰＯＰ體E" panose="040B0900000000000000" pitchFamily="82" charset="-120"/>
                <a:ea typeface="文鼎板刻ＰＯＰ體E" panose="040B0900000000000000" pitchFamily="82" charset="-120"/>
                <a:cs typeface="+mj-cs"/>
              </a:rPr>
              <a:t>逝</a:t>
            </a:r>
            <a:br>
              <a:rPr lang="zh-TW" altLang="en-US" dirty="0">
                <a:latin typeface="文鼎板刻ＰＯＰ體E" panose="040B0900000000000000" pitchFamily="82" charset="-120"/>
                <a:ea typeface="文鼎板刻ＰＯＰ體E" panose="040B0900000000000000" pitchFamily="82" charset="-120"/>
              </a:rPr>
            </a:br>
            <a:r>
              <a:rPr lang="zh-TW" altLang="en-US" sz="4400" b="0" i="0" kern="1200" cap="none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文鼎板刻ＰＯＰ體E" panose="040B0900000000000000" pitchFamily="82" charset="-120"/>
                <a:ea typeface="文鼎板刻ＰＯＰ體E" panose="040B0900000000000000" pitchFamily="82" charset="-120"/>
                <a:cs typeface="+mj-cs"/>
              </a:rPr>
              <a:t>　任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rgbClr val="00B050"/>
                </a:solidFill>
                <a:effectLst/>
                <a:latin typeface="文鼎板刻ＰＯＰ體E" panose="040B0900000000000000" pitchFamily="82" charset="-120"/>
                <a:ea typeface="文鼎板刻ＰＯＰ體E" panose="040B0900000000000000" pitchFamily="82" charset="-120"/>
                <a:cs typeface="+mj-cs"/>
              </a:rPr>
              <a:t>他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文鼎板刻ＰＯＰ體E" panose="040B0900000000000000" pitchFamily="82" charset="-120"/>
                <a:ea typeface="文鼎板刻ＰＯＰ體E" panose="040B0900000000000000" pitchFamily="82" charset="-120"/>
                <a:cs typeface="+mj-cs"/>
              </a:rPr>
              <a:t>們多漂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rgbClr val="00B050"/>
                </a:solidFill>
                <a:effectLst/>
                <a:latin typeface="文鼎板刻ＰＯＰ體E" panose="040B0900000000000000" pitchFamily="82" charset="-120"/>
                <a:ea typeface="文鼎板刻ＰＯＰ體E" panose="040B0900000000000000" pitchFamily="82" charset="-120"/>
                <a:cs typeface="+mj-cs"/>
              </a:rPr>
              <a:t>亮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文鼎板刻ＰＯＰ體E" panose="040B0900000000000000" pitchFamily="82" charset="-120"/>
                <a:ea typeface="文鼎板刻ＰＯＰ體E" panose="040B0900000000000000" pitchFamily="82" charset="-120"/>
                <a:cs typeface="+mj-cs"/>
              </a:rPr>
              <a:t>　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rgbClr val="00B050"/>
                </a:solidFill>
                <a:effectLst/>
                <a:latin typeface="文鼎板刻ＰＯＰ體E" panose="040B0900000000000000" pitchFamily="82" charset="-120"/>
                <a:ea typeface="文鼎板刻ＰＯＰ體E" panose="040B0900000000000000" pitchFamily="82" charset="-120"/>
                <a:cs typeface="+mj-cs"/>
              </a:rPr>
              <a:t>未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文鼎板刻ＰＯＰ體E" panose="040B0900000000000000" pitchFamily="82" charset="-120"/>
                <a:ea typeface="文鼎板刻ＰＯＰ體E" panose="040B0900000000000000" pitchFamily="82" charset="-120"/>
                <a:cs typeface="+mj-cs"/>
              </a:rPr>
              <a:t>及你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rgbClr val="00B050"/>
                </a:solidFill>
                <a:effectLst/>
                <a:latin typeface="文鼎板刻ＰＯＰ體E" panose="040B0900000000000000" pitchFamily="82" charset="-120"/>
                <a:ea typeface="文鼎板刻ＰＯＰ體E" panose="040B0900000000000000" pitchFamily="82" charset="-120"/>
                <a:cs typeface="+mj-cs"/>
              </a:rPr>
              <a:t>矜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文鼎板刻ＰＯＰ體E" panose="040B0900000000000000" pitchFamily="82" charset="-120"/>
                <a:ea typeface="文鼎板刻ＰＯＰ體E" panose="040B0900000000000000" pitchFamily="82" charset="-120"/>
                <a:cs typeface="+mj-cs"/>
              </a:rPr>
              <a:t>貴＊</a:t>
            </a:r>
            <a:endParaRPr lang="zh-HK" altLang="en-US" dirty="0">
              <a:latin typeface="文鼎板刻ＰＯＰ體E" panose="040B0900000000000000" pitchFamily="82" charset="-120"/>
              <a:ea typeface="文鼎板刻ＰＯＰ體E" panose="040B0900000000000000" pitchFamily="8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6183320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334313" y="1351783"/>
            <a:ext cx="9601196" cy="4893736"/>
          </a:xfrm>
        </p:spPr>
        <p:txBody>
          <a:bodyPr>
            <a:normAutofit/>
          </a:bodyPr>
          <a:lstStyle/>
          <a:p>
            <a:r>
              <a:rPr lang="zh-TW" altLang="en-US" sz="4400" b="0" i="0" kern="1200" cap="none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文鼎板刻ＰＯＰ體E" panose="040B0900000000000000" pitchFamily="82" charset="-120"/>
                <a:ea typeface="文鼎板刻ＰＯＰ體E" panose="040B0900000000000000" pitchFamily="82" charset="-120"/>
                <a:cs typeface="+mj-cs"/>
              </a:rPr>
              <a:t>記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rgbClr val="00B050"/>
                </a:solidFill>
                <a:effectLst/>
                <a:latin typeface="文鼎板刻ＰＯＰ體E" panose="040B0900000000000000" pitchFamily="82" charset="-120"/>
                <a:ea typeface="文鼎板刻ＰＯＰ體E" panose="040B0900000000000000" pitchFamily="82" charset="-120"/>
                <a:cs typeface="+mj-cs"/>
              </a:rPr>
              <a:t>憶無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文鼎板刻ＰＯＰ體E" panose="040B0900000000000000" pitchFamily="82" charset="-120"/>
                <a:ea typeface="文鼎板刻ＰＯＰ體E" panose="040B0900000000000000" pitchFamily="82" charset="-120"/>
                <a:cs typeface="+mj-cs"/>
              </a:rPr>
              <a:t>論再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rgbClr val="00B050"/>
                </a:solidFill>
                <a:effectLst/>
                <a:latin typeface="文鼎板刻ＰＯＰ體E" panose="040B0900000000000000" pitchFamily="82" charset="-120"/>
                <a:ea typeface="文鼎板刻ＰＯＰ體E" panose="040B0900000000000000" pitchFamily="82" charset="-120"/>
                <a:cs typeface="+mj-cs"/>
              </a:rPr>
              <a:t>輕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文鼎板刻ＰＯＰ體E" panose="040B0900000000000000" pitchFamily="82" charset="-120"/>
                <a:ea typeface="文鼎板刻ＰＯＰ體E" panose="040B0900000000000000" pitchFamily="82" charset="-120"/>
                <a:cs typeface="+mj-cs"/>
              </a:rPr>
              <a:t>　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rgbClr val="00B050"/>
                </a:solidFill>
                <a:effectLst/>
                <a:latin typeface="文鼎板刻ＰＯＰ體E" panose="040B0900000000000000" pitchFamily="82" charset="-120"/>
                <a:ea typeface="文鼎板刻ＰＯＰ體E" panose="040B0900000000000000" pitchFamily="82" charset="-120"/>
                <a:cs typeface="+mj-cs"/>
              </a:rPr>
              <a:t>輕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文鼎板刻ＰＯＰ體E" panose="040B0900000000000000" pitchFamily="82" charset="-120"/>
                <a:ea typeface="文鼎板刻ＰＯＰ體E" panose="040B0900000000000000" pitchFamily="82" charset="-120"/>
                <a:cs typeface="+mj-cs"/>
              </a:rPr>
              <a:t>不過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rgbClr val="00B050"/>
                </a:solidFill>
                <a:effectLst/>
                <a:latin typeface="文鼎板刻ＰＯＰ體E" panose="040B0900000000000000" pitchFamily="82" charset="-120"/>
                <a:ea typeface="文鼎板刻ＰＯＰ體E" panose="040B0900000000000000" pitchFamily="82" charset="-120"/>
                <a:cs typeface="+mj-cs"/>
              </a:rPr>
              <a:t>脈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文鼎板刻ＰＯＰ體E" panose="040B0900000000000000" pitchFamily="82" charset="-120"/>
                <a:ea typeface="文鼎板刻ＰＯＰ體E" panose="040B0900000000000000" pitchFamily="82" charset="-120"/>
                <a:cs typeface="+mj-cs"/>
              </a:rPr>
              <a:t>搏聲</a:t>
            </a:r>
            <a:br>
              <a:rPr lang="zh-TW" altLang="en-US" dirty="0">
                <a:latin typeface="文鼎板刻ＰＯＰ體E" panose="040B0900000000000000" pitchFamily="82" charset="-120"/>
                <a:ea typeface="文鼎板刻ＰＯＰ體E" panose="040B0900000000000000" pitchFamily="82" charset="-120"/>
              </a:rPr>
            </a:br>
            <a:r>
              <a:rPr lang="zh-TW" altLang="en-US" sz="4400" b="0" i="0" kern="1200" cap="none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文鼎板刻ＰＯＰ體E" panose="040B0900000000000000" pitchFamily="82" charset="-120"/>
                <a:ea typeface="文鼎板刻ＰＯＰ體E" panose="040B0900000000000000" pitchFamily="82" charset="-120"/>
                <a:cs typeface="+mj-cs"/>
              </a:rPr>
              <a:t>靠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rgbClr val="00B050"/>
                </a:solidFill>
                <a:effectLst/>
                <a:latin typeface="文鼎板刻ＰＯＰ體E" panose="040B0900000000000000" pitchFamily="82" charset="-120"/>
                <a:ea typeface="文鼎板刻ＰＯＰ體E" panose="040B0900000000000000" pitchFamily="82" charset="-120"/>
                <a:cs typeface="+mj-cs"/>
              </a:rPr>
              <a:t>你的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文鼎板刻ＰＯＰ體E" panose="040B0900000000000000" pitchFamily="82" charset="-120"/>
                <a:ea typeface="文鼎板刻ＰＯＰ體E" panose="040B0900000000000000" pitchFamily="82" charset="-120"/>
                <a:cs typeface="+mj-cs"/>
              </a:rPr>
              <a:t>手臂　抱我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rgbClr val="00B050"/>
                </a:solidFill>
                <a:effectLst/>
                <a:latin typeface="文鼎板刻ＰＯＰ體E" panose="040B0900000000000000" pitchFamily="82" charset="-120"/>
                <a:ea typeface="文鼎板刻ＰＯＰ體E" panose="040B0900000000000000" pitchFamily="82" charset="-120"/>
                <a:cs typeface="+mj-cs"/>
              </a:rPr>
              <a:t>人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文鼎板刻ＰＯＰ體E" panose="040B0900000000000000" pitchFamily="82" charset="-120"/>
                <a:ea typeface="文鼎板刻ＰＯＰ體E" panose="040B0900000000000000" pitchFamily="82" charset="-120"/>
                <a:cs typeface="+mj-cs"/>
              </a:rPr>
              <a:t>潮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rgbClr val="00B050"/>
                </a:solidFill>
                <a:effectLst/>
                <a:latin typeface="文鼎板刻ＰＯＰ體E" panose="040B0900000000000000" pitchFamily="82" charset="-120"/>
                <a:ea typeface="文鼎板刻ＰＯＰ體E" panose="040B0900000000000000" pitchFamily="82" charset="-120"/>
                <a:cs typeface="+mj-cs"/>
              </a:rPr>
              <a:t>中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文鼎板刻ＰＯＰ體E" panose="040B0900000000000000" pitchFamily="82" charset="-120"/>
                <a:ea typeface="文鼎板刻ＰＯＰ體E" panose="040B0900000000000000" pitchFamily="82" charset="-120"/>
                <a:cs typeface="+mj-cs"/>
              </a:rPr>
              <a:t>暢泳</a:t>
            </a:r>
            <a:br>
              <a:rPr lang="zh-TW" altLang="en-US" dirty="0">
                <a:latin typeface="文鼎板刻ＰＯＰ體E" panose="040B0900000000000000" pitchFamily="82" charset="-120"/>
                <a:ea typeface="文鼎板刻ＰＯＰ體E" panose="040B0900000000000000" pitchFamily="82" charset="-120"/>
              </a:rPr>
            </a:br>
            <a:r>
              <a:rPr lang="zh-TW" altLang="en-US" sz="4400" b="0" i="0" kern="1200" cap="none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文鼎板刻ＰＯＰ體E" panose="040B0900000000000000" pitchFamily="82" charset="-120"/>
                <a:ea typeface="文鼎板刻ＰＯＰ體E" panose="040B0900000000000000" pitchFamily="82" charset="-120"/>
                <a:cs typeface="+mj-cs"/>
              </a:rPr>
              <a:t>我這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rgbClr val="00B050"/>
                </a:solidFill>
                <a:effectLst/>
                <a:latin typeface="文鼎板刻ＰＯＰ體E" panose="040B0900000000000000" pitchFamily="82" charset="-120"/>
                <a:ea typeface="文鼎板刻ＰＯＰ體E" panose="040B0900000000000000" pitchFamily="82" charset="-120"/>
                <a:cs typeface="+mj-cs"/>
              </a:rPr>
              <a:t>幸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文鼎板刻ＰＯＰ體E" panose="040B0900000000000000" pitchFamily="82" charset="-120"/>
                <a:ea typeface="文鼎板刻ＰＯＰ體E" panose="040B0900000000000000" pitchFamily="82" charset="-120"/>
                <a:cs typeface="+mj-cs"/>
              </a:rPr>
              <a:t>運兒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rgbClr val="00B050"/>
                </a:solidFill>
                <a:effectLst/>
                <a:latin typeface="文鼎板刻ＰＯＰ體E" panose="040B0900000000000000" pitchFamily="82" charset="-120"/>
                <a:ea typeface="文鼎板刻ＰＯＰ體E" panose="040B0900000000000000" pitchFamily="82" charset="-120"/>
                <a:cs typeface="+mj-cs"/>
              </a:rPr>
              <a:t>幸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文鼎板刻ＰＯＰ體E" panose="040B0900000000000000" pitchFamily="82" charset="-120"/>
                <a:ea typeface="文鼎板刻ＰＯＰ體E" panose="040B0900000000000000" pitchFamily="82" charset="-120"/>
                <a:cs typeface="+mj-cs"/>
              </a:rPr>
              <a:t>運到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rgbClr val="00B050"/>
                </a:solidFill>
                <a:effectLst/>
                <a:latin typeface="文鼎板刻ＰＯＰ體E" panose="040B0900000000000000" pitchFamily="82" charset="-120"/>
                <a:ea typeface="文鼎板刻ＰＯＰ體E" panose="040B0900000000000000" pitchFamily="82" charset="-120"/>
                <a:cs typeface="+mj-cs"/>
              </a:rPr>
              <a:t>一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文鼎板刻ＰＯＰ體E" panose="040B0900000000000000" pitchFamily="82" charset="-120"/>
                <a:ea typeface="文鼎板刻ＰＯＰ體E" panose="040B0900000000000000" pitchFamily="82" charset="-120"/>
                <a:cs typeface="+mj-cs"/>
              </a:rPr>
              <a:t>轉身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rgbClr val="00B050"/>
                </a:solidFill>
                <a:effectLst/>
                <a:latin typeface="文鼎板刻ＰＯＰ體E" panose="040B0900000000000000" pitchFamily="82" charset="-120"/>
                <a:ea typeface="文鼎板刻ＰＯＰ體E" panose="040B0900000000000000" pitchFamily="82" charset="-120"/>
                <a:cs typeface="+mj-cs"/>
              </a:rPr>
              <a:t>找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文鼎板刻ＰＯＰ體E" panose="040B0900000000000000" pitchFamily="82" charset="-120"/>
                <a:ea typeface="文鼎板刻ＰＯＰ體E" panose="040B0900000000000000" pitchFamily="82" charset="-120"/>
                <a:cs typeface="+mj-cs"/>
              </a:rPr>
              <a:t>得到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rgbClr val="00B050"/>
                </a:solidFill>
                <a:effectLst/>
                <a:latin typeface="文鼎板刻ＰＯＰ體E" panose="040B0900000000000000" pitchFamily="82" charset="-120"/>
                <a:ea typeface="文鼎板刻ＰＯＰ體E" panose="040B0900000000000000" pitchFamily="82" charset="-120"/>
                <a:cs typeface="+mj-cs"/>
              </a:rPr>
              <a:t>你</a:t>
            </a:r>
            <a:br>
              <a:rPr lang="en-US" altLang="zh-TW" sz="4400" b="0" i="0" kern="1200" cap="none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文鼎板刻ＰＯＰ體E" panose="040B0900000000000000" pitchFamily="82" charset="-120"/>
                <a:ea typeface="文鼎板刻ＰＯＰ體E" panose="040B0900000000000000" pitchFamily="82" charset="-120"/>
                <a:cs typeface="+mj-cs"/>
              </a:rPr>
            </a:br>
            <a:r>
              <a:rPr lang="zh-TW" altLang="en-US" sz="4400" b="0" i="0" kern="1200" cap="none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文鼎板刻ＰＯＰ體E" panose="040B0900000000000000" pitchFamily="82" charset="-120"/>
                <a:ea typeface="文鼎板刻ＰＯＰ體E" panose="040B0900000000000000" pitchFamily="82" charset="-120"/>
                <a:cs typeface="+mj-cs"/>
              </a:rPr>
              <a:t>來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rgbClr val="00B050"/>
                </a:solidFill>
                <a:effectLst/>
                <a:latin typeface="文鼎板刻ＰＯＰ體E" panose="040B0900000000000000" pitchFamily="82" charset="-120"/>
                <a:ea typeface="文鼎板刻ＰＯＰ體E" panose="040B0900000000000000" pitchFamily="82" charset="-120"/>
                <a:cs typeface="+mj-cs"/>
              </a:rPr>
              <a:t>為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文鼎板刻ＰＯＰ體E" panose="040B0900000000000000" pitchFamily="82" charset="-120"/>
                <a:ea typeface="文鼎板刻ＰＯＰ體E" panose="040B0900000000000000" pitchFamily="82" charset="-120"/>
                <a:cs typeface="+mj-cs"/>
              </a:rPr>
              <a:t>我打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rgbClr val="00B050"/>
                </a:solidFill>
                <a:effectLst/>
                <a:latin typeface="文鼎板刻ＰＯＰ體E" panose="040B0900000000000000" pitchFamily="82" charset="-120"/>
                <a:ea typeface="文鼎板刻ＰＯＰ體E" panose="040B0900000000000000" pitchFamily="82" charset="-120"/>
                <a:cs typeface="+mj-cs"/>
              </a:rPr>
              <a:t>氣</a:t>
            </a:r>
            <a:br>
              <a:rPr lang="zh-TW" altLang="en-US" dirty="0">
                <a:latin typeface="文鼎板刻ＰＯＰ體E" panose="040B0900000000000000" pitchFamily="82" charset="-120"/>
                <a:ea typeface="文鼎板刻ＰＯＰ體E" panose="040B0900000000000000" pitchFamily="82" charset="-120"/>
              </a:rPr>
            </a:br>
            <a:r>
              <a:rPr lang="zh-TW" altLang="en-US" sz="4400" b="0" i="0" kern="1200" cap="none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文鼎板刻ＰＯＰ體E" panose="040B0900000000000000" pitchFamily="82" charset="-120"/>
                <a:ea typeface="文鼎板刻ＰＯＰ體E" panose="040B0900000000000000" pitchFamily="82" charset="-120"/>
                <a:cs typeface="+mj-cs"/>
              </a:rPr>
              <a:t>如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rgbClr val="00B050"/>
                </a:solidFill>
                <a:effectLst/>
                <a:latin typeface="文鼎板刻ＰＯＰ體E" panose="040B0900000000000000" pitchFamily="82" charset="-120"/>
                <a:ea typeface="文鼎板刻ＰＯＰ體E" panose="040B0900000000000000" pitchFamily="82" charset="-120"/>
                <a:cs typeface="+mj-cs"/>
              </a:rPr>
              <a:t>果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文鼎板刻ＰＯＰ體E" panose="040B0900000000000000" pitchFamily="82" charset="-120"/>
                <a:ea typeface="文鼎板刻ＰＯＰ體E" panose="040B0900000000000000" pitchFamily="82" charset="-120"/>
                <a:cs typeface="+mj-cs"/>
              </a:rPr>
              <a:t>可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rgbClr val="00B050"/>
                </a:solidFill>
                <a:effectLst/>
                <a:latin typeface="文鼎板刻ＰＯＰ體E" panose="040B0900000000000000" pitchFamily="82" charset="-120"/>
                <a:ea typeface="文鼎板刻ＰＯＰ體E" panose="040B0900000000000000" pitchFamily="82" charset="-120"/>
                <a:cs typeface="+mj-cs"/>
              </a:rPr>
              <a:t>抱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文鼎板刻ＰＯＰ體E" panose="040B0900000000000000" pitchFamily="82" charset="-120"/>
                <a:ea typeface="文鼎板刻ＰＯＰ體E" panose="040B0900000000000000" pitchFamily="82" charset="-120"/>
                <a:cs typeface="+mj-cs"/>
              </a:rPr>
              <a:t>起這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rgbClr val="00B050"/>
                </a:solidFill>
                <a:effectLst/>
                <a:latin typeface="文鼎板刻ＰＯＰ體E" panose="040B0900000000000000" pitchFamily="82" charset="-120"/>
                <a:ea typeface="文鼎板刻ＰＯＰ體E" panose="040B0900000000000000" pitchFamily="82" charset="-120"/>
                <a:cs typeface="+mj-cs"/>
              </a:rPr>
              <a:t>愛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文鼎板刻ＰＯＰ體E" panose="040B0900000000000000" pitchFamily="82" charset="-120"/>
                <a:ea typeface="文鼎板刻ＰＯＰ體E" panose="040B0900000000000000" pitchFamily="82" charset="-120"/>
                <a:cs typeface="+mj-cs"/>
              </a:rPr>
              <a:t>情</a:t>
            </a:r>
            <a:br>
              <a:rPr lang="en-US" altLang="zh-TW" sz="4400" b="0" i="0" kern="1200" cap="none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文鼎板刻ＰＯＰ體E" panose="040B0900000000000000" pitchFamily="82" charset="-120"/>
                <a:ea typeface="文鼎板刻ＰＯＰ體E" panose="040B0900000000000000" pitchFamily="82" charset="-120"/>
                <a:cs typeface="+mj-cs"/>
              </a:rPr>
            </a:br>
            <a:r>
              <a:rPr lang="zh-TW" altLang="en-US" sz="4400" b="0" i="0" kern="1200" cap="none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文鼎板刻ＰＯＰ體E" panose="040B0900000000000000" pitchFamily="82" charset="-120"/>
                <a:ea typeface="文鼎板刻ＰＯＰ體E" panose="040B0900000000000000" pitchFamily="82" charset="-120"/>
                <a:cs typeface="+mj-cs"/>
              </a:rPr>
              <a:t>連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rgbClr val="00B050"/>
                </a:solidFill>
                <a:effectLst/>
                <a:latin typeface="文鼎板刻ＰＯＰ體E" panose="040B0900000000000000" pitchFamily="82" charset="-120"/>
                <a:ea typeface="文鼎板刻ＰＯＰ體E" panose="040B0900000000000000" pitchFamily="82" charset="-120"/>
                <a:cs typeface="+mj-cs"/>
              </a:rPr>
              <a:t>天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文鼎板刻ＰＯＰ體E" panose="040B0900000000000000" pitchFamily="82" charset="-120"/>
                <a:ea typeface="文鼎板刻ＰＯＰ體E" panose="040B0900000000000000" pitchFamily="82" charset="-120"/>
                <a:cs typeface="+mj-cs"/>
              </a:rPr>
              <a:t>都會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rgbClr val="00B050"/>
                </a:solidFill>
                <a:effectLst/>
                <a:latin typeface="文鼎板刻ＰＯＰ體E" panose="040B0900000000000000" pitchFamily="82" charset="-120"/>
                <a:ea typeface="文鼎板刻ＰＯＰ體E" panose="040B0900000000000000" pitchFamily="82" charset="-120"/>
                <a:cs typeface="+mj-cs"/>
              </a:rPr>
              <a:t>替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文鼎板刻ＰＯＰ體E" panose="040B0900000000000000" pitchFamily="82" charset="-120"/>
                <a:ea typeface="文鼎板刻ＰＯＰ體E" panose="040B0900000000000000" pitchFamily="82" charset="-120"/>
                <a:cs typeface="+mj-cs"/>
              </a:rPr>
              <a:t>我高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rgbClr val="00B050"/>
                </a:solidFill>
                <a:effectLst/>
                <a:latin typeface="文鼎板刻ＰＯＰ體E" panose="040B0900000000000000" pitchFamily="82" charset="-120"/>
                <a:ea typeface="文鼎板刻ＰＯＰ體E" panose="040B0900000000000000" pitchFamily="82" charset="-120"/>
              </a:rPr>
              <a:t>興</a:t>
            </a:r>
            <a:endParaRPr lang="zh-HK" altLang="en-US" dirty="0">
              <a:solidFill>
                <a:srgbClr val="00B050"/>
              </a:solidFill>
              <a:latin typeface="文鼎板刻ＰＯＰ體E" panose="040B0900000000000000" pitchFamily="82" charset="-120"/>
              <a:ea typeface="文鼎板刻ＰＯＰ體E" panose="040B0900000000000000" pitchFamily="8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913654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61481" y="982132"/>
            <a:ext cx="10603149" cy="5107383"/>
          </a:xfrm>
        </p:spPr>
        <p:txBody>
          <a:bodyPr>
            <a:normAutofit/>
          </a:bodyPr>
          <a:lstStyle/>
          <a:p>
            <a:r>
              <a:rPr lang="zh-TW" altLang="en-US" sz="4400" b="0" i="0" kern="1200" cap="none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文鼎板刻ＰＯＰ體E" panose="040B0900000000000000" pitchFamily="82" charset="-120"/>
                <a:ea typeface="文鼎板刻ＰＯＰ體E" panose="040B0900000000000000" pitchFamily="82" charset="-120"/>
                <a:cs typeface="+mj-cs"/>
              </a:rPr>
              <a:t>＊莫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rgbClr val="00B050"/>
                </a:solidFill>
                <a:effectLst/>
                <a:latin typeface="文鼎板刻ＰＯＰ體E" panose="040B0900000000000000" pitchFamily="82" charset="-120"/>
                <a:ea typeface="文鼎板刻ＰＯＰ體E" panose="040B0900000000000000" pitchFamily="82" charset="-120"/>
                <a:cs typeface="+mj-cs"/>
              </a:rPr>
              <a:t>非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文鼎板刻ＰＯＰ體E" panose="040B0900000000000000" pitchFamily="82" charset="-120"/>
                <a:ea typeface="文鼎板刻ＰＯＰ體E" panose="040B0900000000000000" pitchFamily="82" charset="-120"/>
                <a:cs typeface="+mj-cs"/>
              </a:rPr>
              <a:t>可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rgbClr val="00B050"/>
                </a:solidFill>
                <a:effectLst/>
                <a:latin typeface="文鼎板刻ＰＯＰ體E" panose="040B0900000000000000" pitchFamily="82" charset="-120"/>
                <a:ea typeface="文鼎板刻ＰＯＰ體E" panose="040B0900000000000000" pitchFamily="82" charset="-120"/>
                <a:cs typeface="+mj-cs"/>
              </a:rPr>
              <a:t>終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文鼎板刻ＰＯＰ體E" panose="040B0900000000000000" pitchFamily="82" charset="-120"/>
                <a:ea typeface="文鼎板刻ＰＯＰ體E" panose="040B0900000000000000" pitchFamily="82" charset="-120"/>
                <a:cs typeface="+mj-cs"/>
              </a:rPr>
              <a:t>生美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rgbClr val="00B050"/>
                </a:solidFill>
                <a:effectLst/>
                <a:latin typeface="文鼎板刻ＰＯＰ體E" panose="040B0900000000000000" pitchFamily="82" charset="-120"/>
                <a:ea typeface="文鼎板刻ＰＯＰ體E" panose="040B0900000000000000" pitchFamily="82" charset="-120"/>
                <a:cs typeface="+mj-cs"/>
              </a:rPr>
              <a:t>麗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文鼎板刻ＰＯＰ體E" panose="040B0900000000000000" pitchFamily="82" charset="-120"/>
                <a:ea typeface="文鼎板刻ＰＯＰ體E" panose="040B0900000000000000" pitchFamily="82" charset="-120"/>
                <a:cs typeface="+mj-cs"/>
              </a:rPr>
              <a:t>　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rgbClr val="00B050"/>
                </a:solidFill>
                <a:effectLst/>
                <a:latin typeface="文鼎板刻ＰＯＰ體E" panose="040B0900000000000000" pitchFamily="82" charset="-120"/>
                <a:ea typeface="文鼎板刻ＰＯＰ體E" panose="040B0900000000000000" pitchFamily="82" charset="-120"/>
                <a:cs typeface="+mj-cs"/>
              </a:rPr>
              <a:t>才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文鼎板刻ＰＯＰ體E" panose="040B0900000000000000" pitchFamily="82" charset="-120"/>
                <a:ea typeface="文鼎板刻ＰＯＰ體E" panose="040B0900000000000000" pitchFamily="82" charset="-120"/>
                <a:cs typeface="+mj-cs"/>
              </a:rPr>
              <a:t>值得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rgbClr val="00B050"/>
                </a:solidFill>
                <a:effectLst/>
                <a:latin typeface="文鼎板刻ＰＯＰ體E" panose="040B0900000000000000" pitchFamily="82" charset="-120"/>
                <a:ea typeface="文鼎板刻ＰＯＰ體E" panose="040B0900000000000000" pitchFamily="82" charset="-120"/>
                <a:cs typeface="+mj-cs"/>
              </a:rPr>
              <a:t>勾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文鼎板刻ＰＯＰ體E" panose="040B0900000000000000" pitchFamily="82" charset="-120"/>
                <a:ea typeface="文鼎板刻ＰＯＰ體E" panose="040B0900000000000000" pitchFamily="82" charset="-120"/>
                <a:cs typeface="+mj-cs"/>
              </a:rPr>
              <a:t>勾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rgbClr val="00B050"/>
                </a:solidFill>
                <a:effectLst/>
                <a:latin typeface="文鼎板刻ＰＯＰ體E" panose="040B0900000000000000" pitchFamily="82" charset="-120"/>
                <a:ea typeface="文鼎板刻ＰＯＰ體E" panose="040B0900000000000000" pitchFamily="82" charset="-120"/>
                <a:cs typeface="+mj-cs"/>
              </a:rPr>
              <a:t>手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文鼎板刻ＰＯＰ體E" panose="040B0900000000000000" pitchFamily="82" charset="-120"/>
                <a:ea typeface="文鼎板刻ＰＯＰ體E" panose="040B0900000000000000" pitchFamily="82" charset="-120"/>
                <a:cs typeface="+mj-cs"/>
              </a:rPr>
              <a:t>指發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rgbClr val="00B050"/>
                </a:solidFill>
                <a:effectLst/>
                <a:latin typeface="文鼎板刻ＰＯＰ體E" panose="040B0900000000000000" pitchFamily="82" charset="-120"/>
                <a:ea typeface="文鼎板刻ＰＯＰ體E" panose="040B0900000000000000" pitchFamily="82" charset="-120"/>
                <a:cs typeface="+mj-cs"/>
              </a:rPr>
              <a:t>誓</a:t>
            </a:r>
            <a:br>
              <a:rPr lang="zh-TW" altLang="en-US" dirty="0">
                <a:latin typeface="文鼎板刻ＰＯＰ體E" panose="040B0900000000000000" pitchFamily="82" charset="-120"/>
                <a:ea typeface="文鼎板刻ＰＯＰ體E" panose="040B0900000000000000" pitchFamily="82" charset="-120"/>
              </a:rPr>
            </a:br>
            <a:r>
              <a:rPr lang="zh-TW" altLang="en-US" sz="4400" b="0" i="0" kern="1200" cap="none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文鼎板刻ＰＯＰ體E" panose="040B0900000000000000" pitchFamily="82" charset="-120"/>
                <a:ea typeface="文鼎板刻ＰＯＰ體E" panose="040B0900000000000000" pitchFamily="82" charset="-120"/>
                <a:cs typeface="+mj-cs"/>
              </a:rPr>
              <a:t>　對你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rgbClr val="00B050"/>
                </a:solidFill>
                <a:effectLst/>
                <a:latin typeface="文鼎板刻ＰＯＰ體E" panose="040B0900000000000000" pitchFamily="82" charset="-120"/>
                <a:ea typeface="文鼎板刻ＰＯＰ體E" panose="040B0900000000000000" pitchFamily="82" charset="-120"/>
                <a:cs typeface="+mj-cs"/>
              </a:rPr>
              <a:t>不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文鼎板刻ＰＯＰ體E" panose="040B0900000000000000" pitchFamily="82" charset="-120"/>
                <a:ea typeface="文鼎板刻ＰＯＰ體E" panose="040B0900000000000000" pitchFamily="82" charset="-120"/>
                <a:cs typeface="+mj-cs"/>
              </a:rPr>
              <a:t>止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rgbClr val="00B050"/>
                </a:solidFill>
                <a:effectLst/>
                <a:latin typeface="文鼎板刻ＰＯＰ體E" panose="040B0900000000000000" pitchFamily="82" charset="-120"/>
                <a:ea typeface="文鼎板刻ＰＯＰ體E" panose="040B0900000000000000" pitchFamily="82" charset="-120"/>
                <a:cs typeface="+mj-cs"/>
              </a:rPr>
              <a:t>感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文鼎板刻ＰＯＰ體E" panose="040B0900000000000000" pitchFamily="82" charset="-120"/>
                <a:ea typeface="文鼎板刻ＰＯＰ體E" panose="040B0900000000000000" pitchFamily="82" charset="-120"/>
                <a:cs typeface="+mj-cs"/>
              </a:rPr>
              <a:t>激敬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rgbClr val="00B050"/>
                </a:solidFill>
                <a:effectLst/>
                <a:latin typeface="文鼎板刻ＰＯＰ體E" panose="040B0900000000000000" pitchFamily="82" charset="-120"/>
                <a:ea typeface="文鼎板刻ＰＯＰ體E" panose="040B0900000000000000" pitchFamily="82" charset="-120"/>
                <a:cs typeface="+mj-cs"/>
              </a:rPr>
              <a:t>禮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文鼎板刻ＰＯＰ體E" panose="040B0900000000000000" pitchFamily="82" charset="-120"/>
                <a:ea typeface="文鼎板刻ＰＯＰ體E" panose="040B0900000000000000" pitchFamily="82" charset="-120"/>
                <a:cs typeface="+mj-cs"/>
              </a:rPr>
              <a:t>　當你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rgbClr val="00B050"/>
                </a:solidFill>
                <a:effectLst/>
                <a:latin typeface="文鼎板刻ＰＯＰ體E" panose="040B0900000000000000" pitchFamily="82" charset="-120"/>
                <a:ea typeface="文鼎板刻ＰＯＰ體E" panose="040B0900000000000000" pitchFamily="82" charset="-120"/>
                <a:cs typeface="+mj-cs"/>
              </a:rPr>
              <a:t>知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文鼎板刻ＰＯＰ體E" panose="040B0900000000000000" pitchFamily="82" charset="-120"/>
                <a:ea typeface="文鼎板刻ＰＯＰ體E" panose="040B0900000000000000" pitchFamily="82" charset="-120"/>
                <a:cs typeface="+mj-cs"/>
              </a:rPr>
              <a:t>己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rgbClr val="00B050"/>
                </a:solidFill>
                <a:effectLst/>
                <a:latin typeface="文鼎板刻ＰＯＰ體E" panose="040B0900000000000000" pitchFamily="82" charset="-120"/>
                <a:ea typeface="文鼎板刻ＰＯＰ體E" panose="040B0900000000000000" pitchFamily="82" charset="-120"/>
                <a:cs typeface="+mj-cs"/>
              </a:rPr>
              <a:t>才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文鼎板刻ＰＯＰ體E" panose="040B0900000000000000" pitchFamily="82" charset="-120"/>
                <a:ea typeface="文鼎板刻ＰＯＰ體E" panose="040B0900000000000000" pitchFamily="82" charset="-120"/>
                <a:cs typeface="+mj-cs"/>
              </a:rPr>
              <a:t>是虛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rgbClr val="00B050"/>
                </a:solidFill>
                <a:effectLst/>
                <a:latin typeface="文鼎板刻ＰＯＰ體E" panose="040B0900000000000000" pitchFamily="82" charset="-120"/>
                <a:ea typeface="文鼎板刻ＰＯＰ體E" panose="040B0900000000000000" pitchFamily="82" charset="-120"/>
                <a:cs typeface="+mj-cs"/>
              </a:rPr>
              <a:t>偽</a:t>
            </a:r>
            <a:r>
              <a:rPr lang="zh-TW" altLang="en-US" sz="4400" b="0" i="0" u="none" strike="noStrike" kern="1200" cap="none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文鼎板刻ＰＯＰ體E" panose="040B0900000000000000" pitchFamily="82" charset="-120"/>
                <a:ea typeface="文鼎板刻ＰＯＰ體E" panose="040B0900000000000000" pitchFamily="82" charset="-120"/>
                <a:cs typeface="+mj-cs"/>
              </a:rPr>
              <a:t> </a:t>
            </a:r>
            <a:br>
              <a:rPr lang="zh-TW" altLang="en-US" dirty="0">
                <a:latin typeface="文鼎板刻ＰＯＰ體E" panose="040B0900000000000000" pitchFamily="82" charset="-120"/>
                <a:ea typeface="文鼎板刻ＰＯＰ體E" panose="040B0900000000000000" pitchFamily="82" charset="-120"/>
              </a:rPr>
            </a:br>
            <a:r>
              <a:rPr lang="zh-TW" altLang="en-US" sz="4400" b="0" i="0" kern="1200" cap="none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文鼎板刻ＰＯＰ體E" panose="040B0900000000000000" pitchFamily="82" charset="-120"/>
                <a:ea typeface="文鼎板刻ＰＯＰ體E" panose="040B0900000000000000" pitchFamily="82" charset="-120"/>
                <a:cs typeface="+mj-cs"/>
              </a:rPr>
              <a:t>　莫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rgbClr val="00B050"/>
                </a:solidFill>
                <a:effectLst/>
                <a:latin typeface="文鼎板刻ＰＯＰ體E" panose="040B0900000000000000" pitchFamily="82" charset="-120"/>
                <a:ea typeface="文鼎板刻ＰＯＰ體E" panose="040B0900000000000000" pitchFamily="82" charset="-120"/>
                <a:cs typeface="+mj-cs"/>
              </a:rPr>
              <a:t>非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文鼎板刻ＰＯＰ體E" panose="040B0900000000000000" pitchFamily="82" charset="-120"/>
                <a:ea typeface="文鼎板刻ＰＯＰ體E" panose="040B0900000000000000" pitchFamily="82" charset="-120"/>
                <a:cs typeface="+mj-cs"/>
              </a:rPr>
              <a:t>多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rgbClr val="00B050"/>
                </a:solidFill>
                <a:effectLst/>
                <a:latin typeface="文鼎板刻ＰＯＰ體E" panose="040B0900000000000000" pitchFamily="82" charset="-120"/>
                <a:ea typeface="文鼎板刻ＰＯＰ體E" panose="040B0900000000000000" pitchFamily="82" charset="-120"/>
                <a:cs typeface="+mj-cs"/>
              </a:rPr>
              <a:t>一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文鼎板刻ＰＯＰ體E" panose="040B0900000000000000" pitchFamily="82" charset="-120"/>
                <a:ea typeface="文鼎板刻ＰＯＰ體E" panose="040B0900000000000000" pitchFamily="82" charset="-120"/>
                <a:cs typeface="+mj-cs"/>
              </a:rPr>
              <a:t>分秀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rgbClr val="00B050"/>
                </a:solidFill>
                <a:effectLst/>
                <a:latin typeface="文鼎板刻ＰＯＰ體E" panose="040B0900000000000000" pitchFamily="82" charset="-120"/>
                <a:ea typeface="文鼎板刻ＰＯＰ體E" panose="040B0900000000000000" pitchFamily="82" charset="-120"/>
                <a:cs typeface="+mj-cs"/>
              </a:rPr>
              <a:t>麗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文鼎板刻ＰＯＰ體E" panose="040B0900000000000000" pitchFamily="82" charset="-120"/>
                <a:ea typeface="文鼎板刻ＰＯＰ體E" panose="040B0900000000000000" pitchFamily="82" charset="-120"/>
                <a:cs typeface="+mj-cs"/>
              </a:rPr>
              <a:t>　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rgbClr val="00B050"/>
                </a:solidFill>
                <a:effectLst/>
                <a:latin typeface="文鼎板刻ＰＯＰ體E" panose="040B0900000000000000" pitchFamily="82" charset="-120"/>
                <a:ea typeface="文鼎板刻ＰＯＰ體E" panose="040B0900000000000000" pitchFamily="82" charset="-120"/>
                <a:cs typeface="+mj-cs"/>
              </a:rPr>
              <a:t>才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文鼎板刻ＰＯＰ體E" panose="040B0900000000000000" pitchFamily="82" charset="-120"/>
                <a:ea typeface="文鼎板刻ＰＯＰ體E" panose="040B0900000000000000" pitchFamily="82" charset="-120"/>
                <a:cs typeface="+mj-cs"/>
              </a:rPr>
              <a:t>值得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rgbClr val="00B050"/>
                </a:solidFill>
                <a:effectLst/>
                <a:latin typeface="文鼎板刻ＰＯＰ體E" panose="040B0900000000000000" pitchFamily="82" charset="-120"/>
                <a:ea typeface="文鼎板刻ＰＯＰ體E" panose="040B0900000000000000" pitchFamily="82" charset="-120"/>
                <a:cs typeface="+mj-cs"/>
              </a:rPr>
              <a:t>分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文鼎板刻ＰＯＰ體E" panose="040B0900000000000000" pitchFamily="82" charset="-120"/>
                <a:ea typeface="文鼎板刻ＰＯＰ體E" panose="040B0900000000000000" pitchFamily="82" charset="-120"/>
                <a:cs typeface="+mj-cs"/>
              </a:rPr>
              <a:t>享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rgbClr val="00B050"/>
                </a:solidFill>
                <a:effectLst/>
                <a:latin typeface="文鼎板刻ＰＯＰ體E" panose="040B0900000000000000" pitchFamily="82" charset="-120"/>
                <a:ea typeface="文鼎板刻ＰＯＰ體E" panose="040B0900000000000000" pitchFamily="82" charset="-120"/>
                <a:cs typeface="+mj-cs"/>
              </a:rPr>
              <a:t>我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文鼎板刻ＰＯＰ體E" panose="040B0900000000000000" pitchFamily="82" charset="-120"/>
                <a:ea typeface="文鼎板刻ＰＯＰ體E" panose="040B0900000000000000" pitchFamily="82" charset="-120"/>
                <a:cs typeface="+mj-cs"/>
              </a:rPr>
              <a:t>的一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rgbClr val="00B050"/>
                </a:solidFill>
                <a:effectLst/>
                <a:latin typeface="文鼎板刻ＰＯＰ體E" panose="040B0900000000000000" pitchFamily="82" charset="-120"/>
                <a:ea typeface="文鼎板刻ＰＯＰ體E" panose="040B0900000000000000" pitchFamily="82" charset="-120"/>
                <a:cs typeface="+mj-cs"/>
              </a:rPr>
              <a:t>切</a:t>
            </a:r>
            <a:br>
              <a:rPr lang="zh-TW" altLang="en-US" dirty="0">
                <a:latin typeface="文鼎板刻ＰＯＰ體E" panose="040B0900000000000000" pitchFamily="82" charset="-120"/>
                <a:ea typeface="文鼎板刻ＰＯＰ體E" panose="040B0900000000000000" pitchFamily="82" charset="-120"/>
              </a:rPr>
            </a:br>
            <a:r>
              <a:rPr lang="zh-TW" altLang="en-US" sz="4400" b="0" i="0" kern="1200" cap="none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文鼎板刻ＰＯＰ體E" panose="040B0900000000000000" pitchFamily="82" charset="-120"/>
                <a:ea typeface="文鼎板刻ＰＯＰ體E" panose="040B0900000000000000" pitchFamily="82" charset="-120"/>
                <a:cs typeface="+mj-cs"/>
              </a:rPr>
              <a:t>　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rgbClr val="00B050"/>
                </a:solidFill>
                <a:effectLst/>
                <a:latin typeface="文鼎板刻ＰＯＰ體E" panose="040B0900000000000000" pitchFamily="82" charset="-120"/>
                <a:ea typeface="文鼎板刻ＰＯＰ體E" panose="040B0900000000000000" pitchFamily="82" charset="-120"/>
                <a:cs typeface="+mj-cs"/>
              </a:rPr>
              <a:t>給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文鼎板刻ＰＯＰ體E" panose="040B0900000000000000" pitchFamily="82" charset="-120"/>
                <a:ea typeface="文鼎板刻ＰＯＰ體E" panose="040B0900000000000000" pitchFamily="82" charset="-120"/>
                <a:cs typeface="+mj-cs"/>
              </a:rPr>
              <a:t>我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rgbClr val="00B050"/>
                </a:solidFill>
                <a:effectLst/>
                <a:latin typeface="文鼎板刻ＰＯＰ體E" panose="040B0900000000000000" pitchFamily="82" charset="-120"/>
                <a:ea typeface="文鼎板刻ＰＯＰ體E" panose="040B0900000000000000" pitchFamily="82" charset="-120"/>
                <a:cs typeface="+mj-cs"/>
              </a:rPr>
              <a:t>自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文鼎板刻ＰＯＰ體E" panose="040B0900000000000000" pitchFamily="82" charset="-120"/>
                <a:ea typeface="文鼎板刻ＰＯＰ體E" panose="040B0900000000000000" pitchFamily="82" charset="-120"/>
                <a:cs typeface="+mj-cs"/>
              </a:rPr>
              <a:t>信給我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rgbClr val="00B050"/>
                </a:solidFill>
                <a:effectLst/>
                <a:latin typeface="文鼎板刻ＰＯＰ體E" panose="040B0900000000000000" pitchFamily="82" charset="-120"/>
                <a:ea typeface="文鼎板刻ＰＯＰ體E" panose="040B0900000000000000" pitchFamily="82" charset="-120"/>
                <a:cs typeface="+mj-cs"/>
              </a:rPr>
              <a:t>地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文鼎板刻ＰＯＰ體E" panose="040B0900000000000000" pitchFamily="82" charset="-120"/>
                <a:ea typeface="文鼎板刻ＰＯＰ體E" panose="040B0900000000000000" pitchFamily="82" charset="-120"/>
                <a:cs typeface="+mj-cs"/>
              </a:rPr>
              <a:t>位　這叫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rgbClr val="00B050"/>
                </a:solidFill>
                <a:effectLst/>
                <a:latin typeface="文鼎板刻ＰＯＰ體E" panose="040B0900000000000000" pitchFamily="82" charset="-120"/>
                <a:ea typeface="文鼎板刻ＰＯＰ體E" panose="040B0900000000000000" pitchFamily="82" charset="-120"/>
                <a:cs typeface="+mj-cs"/>
              </a:rPr>
              <a:t>幸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文鼎板刻ＰＯＰ體E" panose="040B0900000000000000" pitchFamily="82" charset="-120"/>
                <a:ea typeface="文鼎板刻ＰＯＰ體E" panose="040B0900000000000000" pitchFamily="82" charset="-120"/>
                <a:cs typeface="+mj-cs"/>
              </a:rPr>
              <a:t>福不怕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rgbClr val="00B050"/>
                </a:solidFill>
                <a:effectLst/>
                <a:latin typeface="文鼎板刻ＰＯＰ體E" panose="040B0900000000000000" pitchFamily="82" charset="-120"/>
                <a:ea typeface="文鼎板刻ＰＯＰ體E" panose="040B0900000000000000" pitchFamily="82" charset="-120"/>
                <a:cs typeface="+mj-cs"/>
              </a:rPr>
              <a:t>流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文鼎板刻ＰＯＰ體E" panose="040B0900000000000000" pitchFamily="82" charset="-120"/>
                <a:ea typeface="文鼎板刻ＰＯＰ體E" panose="040B0900000000000000" pitchFamily="82" charset="-120"/>
                <a:cs typeface="+mj-cs"/>
              </a:rPr>
              <a:t>逝</a:t>
            </a:r>
            <a:br>
              <a:rPr lang="zh-TW" altLang="en-US" dirty="0">
                <a:latin typeface="文鼎板刻ＰＯＰ體E" panose="040B0900000000000000" pitchFamily="82" charset="-120"/>
                <a:ea typeface="文鼎板刻ＰＯＰ體E" panose="040B0900000000000000" pitchFamily="82" charset="-120"/>
              </a:rPr>
            </a:br>
            <a:r>
              <a:rPr lang="zh-TW" altLang="en-US" sz="4400" b="0" i="0" kern="1200" cap="none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文鼎板刻ＰＯＰ體E" panose="040B0900000000000000" pitchFamily="82" charset="-120"/>
                <a:ea typeface="文鼎板刻ＰＯＰ體E" panose="040B0900000000000000" pitchFamily="82" charset="-120"/>
                <a:cs typeface="+mj-cs"/>
              </a:rPr>
              <a:t>　任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rgbClr val="00B050"/>
                </a:solidFill>
                <a:effectLst/>
                <a:latin typeface="文鼎板刻ＰＯＰ體E" panose="040B0900000000000000" pitchFamily="82" charset="-120"/>
                <a:ea typeface="文鼎板刻ＰＯＰ體E" panose="040B0900000000000000" pitchFamily="82" charset="-120"/>
                <a:cs typeface="+mj-cs"/>
              </a:rPr>
              <a:t>他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文鼎板刻ＰＯＰ體E" panose="040B0900000000000000" pitchFamily="82" charset="-120"/>
                <a:ea typeface="文鼎板刻ＰＯＰ體E" panose="040B0900000000000000" pitchFamily="82" charset="-120"/>
                <a:cs typeface="+mj-cs"/>
              </a:rPr>
              <a:t>們多漂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rgbClr val="00B050"/>
                </a:solidFill>
                <a:effectLst/>
                <a:latin typeface="文鼎板刻ＰＯＰ體E" panose="040B0900000000000000" pitchFamily="82" charset="-120"/>
                <a:ea typeface="文鼎板刻ＰＯＰ體E" panose="040B0900000000000000" pitchFamily="82" charset="-120"/>
                <a:cs typeface="+mj-cs"/>
              </a:rPr>
              <a:t>亮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文鼎板刻ＰＯＰ體E" panose="040B0900000000000000" pitchFamily="82" charset="-120"/>
                <a:ea typeface="文鼎板刻ＰＯＰ體E" panose="040B0900000000000000" pitchFamily="82" charset="-120"/>
                <a:cs typeface="+mj-cs"/>
              </a:rPr>
              <a:t>　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rgbClr val="00B050"/>
                </a:solidFill>
                <a:effectLst/>
                <a:latin typeface="文鼎板刻ＰＯＰ體E" panose="040B0900000000000000" pitchFamily="82" charset="-120"/>
                <a:ea typeface="文鼎板刻ＰＯＰ體E" panose="040B0900000000000000" pitchFamily="82" charset="-120"/>
                <a:cs typeface="+mj-cs"/>
              </a:rPr>
              <a:t>未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文鼎板刻ＰＯＰ體E" panose="040B0900000000000000" pitchFamily="82" charset="-120"/>
                <a:ea typeface="文鼎板刻ＰＯＰ體E" panose="040B0900000000000000" pitchFamily="82" charset="-120"/>
                <a:cs typeface="+mj-cs"/>
              </a:rPr>
              <a:t>及你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rgbClr val="00B050"/>
                </a:solidFill>
                <a:effectLst/>
                <a:latin typeface="文鼎板刻ＰＯＰ體E" panose="040B0900000000000000" pitchFamily="82" charset="-120"/>
                <a:ea typeface="文鼎板刻ＰＯＰ體E" panose="040B0900000000000000" pitchFamily="82" charset="-120"/>
                <a:cs typeface="+mj-cs"/>
              </a:rPr>
              <a:t>矜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文鼎板刻ＰＯＰ體E" panose="040B0900000000000000" pitchFamily="82" charset="-120"/>
                <a:ea typeface="文鼎板刻ＰＯＰ體E" panose="040B0900000000000000" pitchFamily="82" charset="-120"/>
                <a:cs typeface="+mj-cs"/>
              </a:rPr>
              <a:t>貴＊</a:t>
            </a:r>
            <a:endParaRPr lang="zh-HK" altLang="en-US" dirty="0">
              <a:latin typeface="文鼎板刻ＰＯＰ體E" panose="040B0900000000000000" pitchFamily="82" charset="-120"/>
              <a:ea typeface="文鼎板刻ＰＯＰ體E" panose="040B0900000000000000" pitchFamily="8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253936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95402" y="2178996"/>
            <a:ext cx="9601196" cy="3501957"/>
          </a:xfrm>
        </p:spPr>
        <p:txBody>
          <a:bodyPr>
            <a:normAutofit/>
          </a:bodyPr>
          <a:lstStyle/>
          <a:p>
            <a:r>
              <a:rPr lang="zh-TW" altLang="en-US" sz="4400" b="0" i="0" kern="1200" cap="none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文鼎板刻ＰＯＰ體E" panose="040B0900000000000000" pitchFamily="82" charset="-120"/>
                <a:ea typeface="文鼎板刻ＰＯＰ體E" panose="040B0900000000000000" pitchFamily="82" charset="-120"/>
                <a:cs typeface="+mj-cs"/>
              </a:rPr>
              <a:t>因有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rgbClr val="00B050"/>
                </a:solidFill>
                <a:effectLst/>
                <a:latin typeface="文鼎板刻ＰＯＰ體E" panose="040B0900000000000000" pitchFamily="82" charset="-120"/>
                <a:ea typeface="文鼎板刻ＰＯＰ體E" panose="040B0900000000000000" pitchFamily="82" charset="-120"/>
                <a:cs typeface="+mj-cs"/>
              </a:rPr>
              <a:t>自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文鼎板刻ＰＯＰ體E" panose="040B0900000000000000" pitchFamily="82" charset="-120"/>
                <a:ea typeface="文鼎板刻ＰＯＰ體E" panose="040B0900000000000000" pitchFamily="82" charset="-120"/>
                <a:cs typeface="+mj-cs"/>
              </a:rPr>
              <a:t>信　所以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rgbClr val="00B050"/>
                </a:solidFill>
                <a:effectLst/>
                <a:latin typeface="文鼎板刻ＰＯＰ體E" panose="040B0900000000000000" pitchFamily="82" charset="-120"/>
                <a:ea typeface="文鼎板刻ＰＯＰ體E" panose="040B0900000000000000" pitchFamily="82" charset="-120"/>
                <a:cs typeface="+mj-cs"/>
              </a:rPr>
              <a:t>美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文鼎板刻ＰＯＰ體E" panose="040B0900000000000000" pitchFamily="82" charset="-120"/>
                <a:ea typeface="文鼎板刻ＰＯＰ體E" panose="040B0900000000000000" pitchFamily="82" charset="-120"/>
                <a:cs typeface="+mj-cs"/>
              </a:rPr>
              <a:t>麗</a:t>
            </a:r>
            <a:br>
              <a:rPr lang="en-US" altLang="zh-TW" sz="4400" b="0" i="0" kern="1200" cap="none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文鼎板刻ＰＯＰ體E" panose="040B0900000000000000" pitchFamily="82" charset="-120"/>
                <a:ea typeface="文鼎板刻ＰＯＰ體E" panose="040B0900000000000000" pitchFamily="82" charset="-120"/>
                <a:cs typeface="+mj-cs"/>
              </a:rPr>
            </a:br>
            <a:r>
              <a:rPr lang="zh-TW" altLang="en-US" sz="4400" b="0" i="0" kern="1200" cap="none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文鼎板刻ＰＯＰ體E" panose="040B0900000000000000" pitchFamily="82" charset="-120"/>
                <a:ea typeface="文鼎板刻ＰＯＰ體E" panose="040B0900000000000000" pitchFamily="82" charset="-120"/>
                <a:cs typeface="+mj-cs"/>
              </a:rPr>
              <a:t>使我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rgbClr val="00B050"/>
                </a:solidFill>
                <a:effectLst/>
                <a:latin typeface="文鼎板刻ＰＯＰ體E" panose="040B0900000000000000" pitchFamily="82" charset="-120"/>
                <a:ea typeface="文鼎板刻ＰＯＰ體E" panose="040B0900000000000000" pitchFamily="82" charset="-120"/>
                <a:cs typeface="+mj-cs"/>
              </a:rPr>
              <a:t>自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文鼎板刻ＰＯＰ體E" panose="040B0900000000000000" pitchFamily="82" charset="-120"/>
                <a:ea typeface="文鼎板刻ＰＯＰ體E" panose="040B0900000000000000" pitchFamily="82" charset="-120"/>
                <a:cs typeface="+mj-cs"/>
              </a:rPr>
              <a:t>卑都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rgbClr val="00B050"/>
                </a:solidFill>
                <a:effectLst/>
                <a:latin typeface="文鼎板刻ＰＯＰ體E" panose="040B0900000000000000" pitchFamily="82" charset="-120"/>
                <a:ea typeface="文鼎板刻ＰＯＰ體E" panose="040B0900000000000000" pitchFamily="82" charset="-120"/>
                <a:cs typeface="+mj-cs"/>
              </a:rPr>
              <a:t>放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文鼎板刻ＰＯＰ體E" panose="040B0900000000000000" pitchFamily="82" charset="-120"/>
                <a:ea typeface="文鼎板刻ＰＯＰ體E" panose="040B0900000000000000" pitchFamily="82" charset="-120"/>
                <a:cs typeface="+mj-cs"/>
              </a:rPr>
              <a:t>低</a:t>
            </a:r>
            <a:br>
              <a:rPr lang="zh-TW" altLang="en-US" dirty="0">
                <a:latin typeface="文鼎板刻ＰＯＰ體E" panose="040B0900000000000000" pitchFamily="82" charset="-120"/>
                <a:ea typeface="文鼎板刻ＰＯＰ體E" panose="040B0900000000000000" pitchFamily="82" charset="-120"/>
              </a:rPr>
            </a:br>
            <a:r>
              <a:rPr lang="zh-TW" altLang="en-US" sz="4400" b="0" i="0" kern="1200" cap="none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文鼎板刻ＰＯＰ體E" panose="040B0900000000000000" pitchFamily="82" charset="-120"/>
                <a:ea typeface="文鼎板刻ＰＯＰ體E" panose="040B0900000000000000" pitchFamily="82" charset="-120"/>
                <a:cs typeface="+mj-cs"/>
              </a:rPr>
              <a:t>在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rgbClr val="00B050"/>
                </a:solidFill>
                <a:effectLst/>
                <a:latin typeface="文鼎板刻ＰＯＰ體E" panose="040B0900000000000000" pitchFamily="82" charset="-120"/>
                <a:ea typeface="文鼎板刻ＰＯＰ體E" panose="040B0900000000000000" pitchFamily="82" charset="-120"/>
                <a:cs typeface="+mj-cs"/>
              </a:rPr>
              <a:t>半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文鼎板刻ＰＯＰ體E" panose="040B0900000000000000" pitchFamily="82" charset="-120"/>
                <a:ea typeface="文鼎板刻ＰＯＰ體E" panose="040B0900000000000000" pitchFamily="82" charset="-120"/>
                <a:cs typeface="+mj-cs"/>
              </a:rPr>
              <a:t>空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rgbClr val="00B050"/>
                </a:solidFill>
                <a:effectLst/>
                <a:latin typeface="文鼎板刻ＰＯＰ體E" panose="040B0900000000000000" pitchFamily="82" charset="-120"/>
                <a:ea typeface="文鼎板刻ＰＯＰ體E" panose="040B0900000000000000" pitchFamily="82" charset="-120"/>
                <a:cs typeface="+mj-cs"/>
              </a:rPr>
              <a:t>之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文鼎板刻ＰＯＰ體E" panose="040B0900000000000000" pitchFamily="82" charset="-120"/>
                <a:ea typeface="文鼎板刻ＰＯＰ體E" panose="040B0900000000000000" pitchFamily="82" charset="-120"/>
                <a:cs typeface="+mj-cs"/>
              </a:rPr>
              <a:t>中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rgbClr val="00B050"/>
                </a:solidFill>
                <a:effectLst/>
                <a:latin typeface="文鼎板刻ＰＯＰ體E" panose="040B0900000000000000" pitchFamily="82" charset="-120"/>
                <a:ea typeface="文鼎板刻ＰＯＰ體E" panose="040B0900000000000000" pitchFamily="82" charset="-120"/>
                <a:cs typeface="+mj-cs"/>
              </a:rPr>
              <a:t>親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文鼎板刻ＰＯＰ體E" panose="040B0900000000000000" pitchFamily="82" charset="-120"/>
                <a:ea typeface="文鼎板刻ＰＯＰ體E" panose="040B0900000000000000" pitchFamily="82" charset="-120"/>
                <a:cs typeface="+mj-cs"/>
              </a:rPr>
              <a:t>你　不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rgbClr val="00B050"/>
                </a:solidFill>
                <a:effectLst/>
                <a:latin typeface="文鼎板刻ＰＯＰ體E" panose="040B0900000000000000" pitchFamily="82" charset="-120"/>
                <a:ea typeface="文鼎板刻ＰＯＰ體E" panose="040B0900000000000000" pitchFamily="82" charset="-120"/>
                <a:cs typeface="+mj-cs"/>
              </a:rPr>
              <a:t>管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文鼎板刻ＰＯＰ體E" panose="040B0900000000000000" pitchFamily="82" charset="-120"/>
                <a:ea typeface="文鼎板刻ＰＯＰ體E" panose="040B0900000000000000" pitchFamily="82" charset="-120"/>
                <a:cs typeface="+mj-cs"/>
              </a:rPr>
              <a:t>身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rgbClr val="00B050"/>
                </a:solidFill>
                <a:effectLst/>
                <a:latin typeface="文鼎板刻ＰＯＰ體E" panose="040B0900000000000000" pitchFamily="82" charset="-120"/>
                <a:ea typeface="文鼎板刻ＰＯＰ體E" panose="040B0900000000000000" pitchFamily="82" charset="-120"/>
              </a:rPr>
              <a:t>世</a:t>
            </a:r>
            <a:endParaRPr lang="zh-HK" altLang="en-US" dirty="0">
              <a:solidFill>
                <a:srgbClr val="00B050"/>
              </a:solidFill>
              <a:latin typeface="文鼎板刻ＰＯＰ體E" panose="040B0900000000000000" pitchFamily="82" charset="-120"/>
              <a:ea typeface="文鼎板刻ＰＯＰ體E" panose="040B0900000000000000" pitchFamily="8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73505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聆聽樂段作答</a:t>
            </a:r>
            <a:endParaRPr lang="zh-HK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zh-HK" sz="3200" dirty="0">
                <a:latin typeface="+mj-ea"/>
                <a:ea typeface="+mj-ea"/>
              </a:rPr>
              <a:t>波阿地歐《巴格達酋長序曲》</a:t>
            </a:r>
            <a:endParaRPr lang="en-US" altLang="zh-TW" sz="3200" dirty="0">
              <a:latin typeface="+mj-ea"/>
              <a:ea typeface="+mj-ea"/>
            </a:endParaRPr>
          </a:p>
          <a:p>
            <a:pPr marL="0" lvl="0" indent="0">
              <a:buNone/>
            </a:pPr>
            <a:r>
              <a:rPr lang="en-US" altLang="zh-HK" sz="3200" dirty="0">
                <a:solidFill>
                  <a:srgbClr val="000000"/>
                </a:solidFill>
                <a:latin typeface="Roboto"/>
              </a:rPr>
              <a:t>	</a:t>
            </a:r>
            <a:r>
              <a:rPr lang="en-US" altLang="zh-HK" sz="3200" dirty="0">
                <a:solidFill>
                  <a:srgbClr val="000000"/>
                </a:solidFill>
                <a:latin typeface="Roboto"/>
                <a:hlinkClick r:id="rId2"/>
              </a:rPr>
              <a:t>Adrien </a:t>
            </a:r>
            <a:r>
              <a:rPr lang="en-US" altLang="zh-HK" sz="3200" dirty="0" err="1">
                <a:solidFill>
                  <a:srgbClr val="000000"/>
                </a:solidFill>
                <a:latin typeface="Roboto"/>
                <a:hlinkClick r:id="rId2"/>
              </a:rPr>
              <a:t>Boieldieu</a:t>
            </a:r>
            <a:r>
              <a:rPr lang="en-US" altLang="zh-HK" sz="3200" dirty="0">
                <a:solidFill>
                  <a:srgbClr val="000000"/>
                </a:solidFill>
                <a:latin typeface="Roboto"/>
                <a:hlinkClick r:id="rId2"/>
              </a:rPr>
              <a:t> - Overture </a:t>
            </a:r>
            <a:r>
              <a:rPr lang="en-US" altLang="zh-HK" sz="3200" dirty="0" err="1">
                <a:solidFill>
                  <a:srgbClr val="000000"/>
                </a:solidFill>
                <a:latin typeface="Roboto"/>
                <a:hlinkClick r:id="rId2"/>
              </a:rPr>
              <a:t>Calife</a:t>
            </a:r>
            <a:r>
              <a:rPr lang="en-US" altLang="zh-HK" sz="3200" dirty="0">
                <a:solidFill>
                  <a:srgbClr val="000000"/>
                </a:solidFill>
                <a:latin typeface="Roboto"/>
                <a:hlinkClick r:id="rId2"/>
              </a:rPr>
              <a:t> De Bagdad</a:t>
            </a:r>
            <a:r>
              <a:rPr lang="en-US" altLang="zh-HK" sz="3200" dirty="0">
                <a:solidFill>
                  <a:srgbClr val="000000"/>
                </a:solidFill>
                <a:latin typeface="Roboto"/>
              </a:rPr>
              <a:t> </a:t>
            </a:r>
            <a:endParaRPr lang="en-US" altLang="zh-TW" sz="3200" dirty="0">
              <a:latin typeface="+mj-ea"/>
              <a:ea typeface="+mj-ea"/>
            </a:endParaRPr>
          </a:p>
          <a:p>
            <a:pPr lvl="0"/>
            <a:r>
              <a:rPr lang="zh-TW" altLang="zh-HK" sz="3200" dirty="0">
                <a:latin typeface="+mj-ea"/>
                <a:ea typeface="+mj-ea"/>
              </a:rPr>
              <a:t>德布西《牧神午後前奏曲》</a:t>
            </a:r>
            <a:endParaRPr lang="en-US" altLang="zh-TW" sz="3200" dirty="0">
              <a:latin typeface="+mj-ea"/>
              <a:ea typeface="+mj-ea"/>
            </a:endParaRPr>
          </a:p>
          <a:p>
            <a:pPr marL="0" lvl="0" indent="0">
              <a:buNone/>
            </a:pPr>
            <a:r>
              <a:rPr lang="en-US" altLang="zh-TW" sz="3200" dirty="0">
                <a:latin typeface="+mj-ea"/>
                <a:ea typeface="+mj-ea"/>
              </a:rPr>
              <a:t>	</a:t>
            </a:r>
            <a:r>
              <a:rPr lang="en-US" altLang="zh-HK" sz="3200" dirty="0">
                <a:solidFill>
                  <a:srgbClr val="000000"/>
                </a:solidFill>
                <a:latin typeface="Roboto"/>
                <a:hlinkClick r:id="rId3"/>
              </a:rPr>
              <a:t>L'Après-midi d'un </a:t>
            </a:r>
            <a:r>
              <a:rPr lang="en-US" altLang="zh-HK" sz="3200" dirty="0" err="1">
                <a:solidFill>
                  <a:srgbClr val="000000"/>
                </a:solidFill>
                <a:latin typeface="Roboto"/>
                <a:hlinkClick r:id="rId3"/>
              </a:rPr>
              <a:t>faune</a:t>
            </a:r>
            <a:endParaRPr lang="zh-TW" altLang="zh-HK" sz="3200" dirty="0">
              <a:latin typeface="+mj-ea"/>
              <a:ea typeface="+mj-ea"/>
            </a:endParaRPr>
          </a:p>
          <a:p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41845206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聆聽樂段作答</a:t>
            </a:r>
            <a:endParaRPr lang="zh-HK" altLang="en-US" dirty="0"/>
          </a:p>
        </p:txBody>
      </p:sp>
      <p:pic>
        <p:nvPicPr>
          <p:cNvPr id="6" name="1_吳若希 - 我們都受傷 Official MV">
            <a:hlinkClick r:id="" action="ppaction://media"/>
          </p:cNvPr>
          <p:cNvPicPr>
            <a:picLocks noGrp="1" noChangeAspect="1"/>
          </p:cNvPicPr>
          <p:nvPr>
            <p:ph idx="1"/>
            <a:audioFile r:link="rId1"/>
            <p:extLst>
              <p:ext uri="{DAA4B4D4-6D71-4841-9C94-3DE7FCFB9230}">
                <p14:media xmlns:p14="http://schemas.microsoft.com/office/powerpoint/2010/main" r:embed="rId2">
                  <p14:trim end="123117.625"/>
                  <p14:fade out="115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972638" y="3141976"/>
            <a:ext cx="609600" cy="609600"/>
          </a:xfrm>
        </p:spPr>
      </p:pic>
      <p:sp>
        <p:nvSpPr>
          <p:cNvPr id="4" name="矩形 3"/>
          <p:cNvSpPr/>
          <p:nvPr/>
        </p:nvSpPr>
        <p:spPr>
          <a:xfrm>
            <a:off x="914399" y="2710659"/>
            <a:ext cx="1876744" cy="1472235"/>
          </a:xfrm>
          <a:prstGeom prst="rect">
            <a:avLst/>
          </a:prstGeom>
          <a:solidFill>
            <a:srgbClr val="FF0000"/>
          </a:solidFill>
          <a:scene3d>
            <a:camera prst="isometricOffAxis2Lef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b="1" dirty="0">
                <a:latin typeface="+mj-ea"/>
                <a:ea typeface="+mj-ea"/>
              </a:rPr>
              <a:t>音樂</a:t>
            </a:r>
            <a:r>
              <a:rPr lang="en-US" altLang="zh-TW" sz="3600" b="1" dirty="0">
                <a:latin typeface="+mj-ea"/>
                <a:ea typeface="+mj-ea"/>
              </a:rPr>
              <a:t>1</a:t>
            </a:r>
          </a:p>
        </p:txBody>
      </p:sp>
      <p:sp>
        <p:nvSpPr>
          <p:cNvPr id="5" name="矩形 4"/>
          <p:cNvSpPr/>
          <p:nvPr/>
        </p:nvSpPr>
        <p:spPr>
          <a:xfrm>
            <a:off x="4683576" y="2710659"/>
            <a:ext cx="1876744" cy="1472235"/>
          </a:xfrm>
          <a:prstGeom prst="rect">
            <a:avLst/>
          </a:prstGeom>
          <a:solidFill>
            <a:srgbClr val="FF0000"/>
          </a:solidFill>
          <a:scene3d>
            <a:camera prst="isometricOffAxis2Lef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b="1" dirty="0">
                <a:latin typeface="+mj-ea"/>
                <a:ea typeface="+mj-ea"/>
              </a:rPr>
              <a:t>音樂</a:t>
            </a:r>
            <a:r>
              <a:rPr lang="en-US" altLang="zh-TW" sz="3600" b="1" dirty="0">
                <a:latin typeface="+mj-ea"/>
                <a:ea typeface="+mj-ea"/>
              </a:rPr>
              <a:t>2</a:t>
            </a:r>
          </a:p>
        </p:txBody>
      </p:sp>
      <p:sp>
        <p:nvSpPr>
          <p:cNvPr id="8" name="矩形 7"/>
          <p:cNvSpPr/>
          <p:nvPr/>
        </p:nvSpPr>
        <p:spPr>
          <a:xfrm>
            <a:off x="8632166" y="2710659"/>
            <a:ext cx="1876744" cy="1472235"/>
          </a:xfrm>
          <a:prstGeom prst="rect">
            <a:avLst/>
          </a:prstGeom>
          <a:solidFill>
            <a:srgbClr val="FF0000"/>
          </a:solidFill>
          <a:scene3d>
            <a:camera prst="isometricOffAxis2Lef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b="1" dirty="0">
                <a:latin typeface="+mj-ea"/>
                <a:ea typeface="+mj-ea"/>
              </a:rPr>
              <a:t>音樂</a:t>
            </a:r>
            <a:r>
              <a:rPr lang="en-US" altLang="zh-TW" sz="3600" b="1" dirty="0">
                <a:latin typeface="+mj-ea"/>
                <a:ea typeface="+mj-ea"/>
              </a:rPr>
              <a:t>3</a:t>
            </a:r>
          </a:p>
        </p:txBody>
      </p:sp>
      <p:sp>
        <p:nvSpPr>
          <p:cNvPr id="10" name="矩形 9"/>
          <p:cNvSpPr/>
          <p:nvPr/>
        </p:nvSpPr>
        <p:spPr>
          <a:xfrm>
            <a:off x="2972638" y="4607553"/>
            <a:ext cx="1876744" cy="1472235"/>
          </a:xfrm>
          <a:prstGeom prst="rect">
            <a:avLst/>
          </a:prstGeom>
          <a:solidFill>
            <a:srgbClr val="FF0000"/>
          </a:solidFill>
          <a:scene3d>
            <a:camera prst="isometricOffAxis2Lef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b="1" dirty="0">
                <a:latin typeface="+mj-ea"/>
                <a:ea typeface="+mj-ea"/>
              </a:rPr>
              <a:t>音樂</a:t>
            </a:r>
            <a:r>
              <a:rPr lang="en-US" altLang="zh-TW" sz="3600" b="1" dirty="0">
                <a:latin typeface="+mj-ea"/>
                <a:ea typeface="+mj-ea"/>
              </a:rPr>
              <a:t>4</a:t>
            </a:r>
          </a:p>
        </p:txBody>
      </p:sp>
      <p:sp>
        <p:nvSpPr>
          <p:cNvPr id="11" name="矩形 10"/>
          <p:cNvSpPr/>
          <p:nvPr/>
        </p:nvSpPr>
        <p:spPr>
          <a:xfrm>
            <a:off x="6755422" y="4607553"/>
            <a:ext cx="1876744" cy="1472235"/>
          </a:xfrm>
          <a:prstGeom prst="rect">
            <a:avLst/>
          </a:prstGeom>
          <a:solidFill>
            <a:srgbClr val="FF0000"/>
          </a:solidFill>
          <a:scene3d>
            <a:camera prst="isometricOffAxis2Lef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b="1" dirty="0">
                <a:latin typeface="+mj-ea"/>
                <a:ea typeface="+mj-ea"/>
              </a:rPr>
              <a:t>音樂</a:t>
            </a:r>
            <a:r>
              <a:rPr lang="en-US" altLang="zh-TW" sz="3600" b="1" dirty="0">
                <a:latin typeface="+mj-ea"/>
                <a:ea typeface="+mj-ea"/>
              </a:rPr>
              <a:t>5</a:t>
            </a:r>
          </a:p>
        </p:txBody>
      </p:sp>
      <p:pic>
        <p:nvPicPr>
          <p:cNvPr id="7" name="2_EasonChan一絲不掛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26309" end="140120.31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741816" y="3141976"/>
            <a:ext cx="609600" cy="609600"/>
          </a:xfrm>
          <a:prstGeom prst="rect">
            <a:avLst/>
          </a:prstGeom>
        </p:spPr>
      </p:pic>
      <p:pic>
        <p:nvPicPr>
          <p:cNvPr id="9" name="3_Beautiful dreamer - Lyric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4">
                  <p14:trim end="103682.9387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591798" y="3087906"/>
            <a:ext cx="609600" cy="609600"/>
          </a:xfrm>
          <a:prstGeom prst="rect">
            <a:avLst/>
          </a:prstGeom>
        </p:spPr>
      </p:pic>
      <p:pic>
        <p:nvPicPr>
          <p:cNvPr id="12" name="4_Dear Jane經過一些秋與冬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end="179728.8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022439" y="5038870"/>
            <a:ext cx="609600" cy="609600"/>
          </a:xfrm>
          <a:prstGeom prst="rect">
            <a:avLst/>
          </a:prstGeom>
        </p:spPr>
      </p:pic>
      <p:pic>
        <p:nvPicPr>
          <p:cNvPr id="13" name="5_許哲珮 - Tippy Toes [首播試聽完整版]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6">
                  <p14:trim end="104425.1632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960938" y="50526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238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6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18182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646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7486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9588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9870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在晴朗的天空下</a:t>
            </a:r>
            <a:endParaRPr lang="zh-HK" altLang="en-US" dirty="0"/>
          </a:p>
        </p:txBody>
      </p:sp>
      <p:pic>
        <p:nvPicPr>
          <p:cNvPr id="4" name="全港特殊學校學生才藝大匯演 - 在晴朗的天空下, 愛是不保留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46225" y="200025"/>
            <a:ext cx="9099550" cy="6657975"/>
          </a:xfrm>
        </p:spPr>
      </p:pic>
    </p:spTree>
    <p:extLst>
      <p:ext uri="{BB962C8B-B14F-4D97-AF65-F5344CB8AC3E}">
        <p14:creationId xmlns:p14="http://schemas.microsoft.com/office/powerpoint/2010/main" val="2105008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zh-TW" altLang="en-US" dirty="0">
                <a:latin typeface="文鼎ＰＯＰ－４" panose="040B0800000000000000" pitchFamily="82" charset="-120"/>
                <a:ea typeface="文鼎ＰＯＰ－４" panose="040B0800000000000000" pitchFamily="82" charset="-120"/>
              </a:rPr>
              <a:t>試用</a:t>
            </a:r>
            <a:r>
              <a:rPr lang="zh-TW" altLang="en-US" sz="6000" dirty="0">
                <a:solidFill>
                  <a:srgbClr val="92D050"/>
                </a:solidFill>
                <a:latin typeface="文鼎ＰＯＰ－４" panose="040B0800000000000000" pitchFamily="82" charset="-120"/>
                <a:ea typeface="文鼎ＰＯＰ－４" panose="040B0800000000000000" pitchFamily="82" charset="-120"/>
              </a:rPr>
              <a:t>參考顏色</a:t>
            </a:r>
            <a:r>
              <a:rPr lang="zh-TW" altLang="en-US" dirty="0">
                <a:latin typeface="文鼎ＰＯＰ－４" panose="040B0800000000000000" pitchFamily="82" charset="-120"/>
                <a:ea typeface="文鼎ＰＯＰ－４" panose="040B0800000000000000" pitchFamily="82" charset="-120"/>
              </a:rPr>
              <a:t>讀出以下句子</a:t>
            </a:r>
            <a:endParaRPr lang="zh-HK" altLang="en-US" dirty="0">
              <a:latin typeface="文鼎ＰＯＰ－４" panose="040B0800000000000000" pitchFamily="82" charset="-120"/>
              <a:ea typeface="文鼎ＰＯＰ－４" panose="040B0800000000000000" pitchFamily="82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448084" y="2637613"/>
            <a:ext cx="8638257" cy="84488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zh-TW" altLang="en-US" sz="4800" dirty="0">
                <a:solidFill>
                  <a:srgbClr val="FF0000"/>
                </a:solidFill>
                <a:latin typeface="文鼎ＰＯＰ－４" panose="040B0800000000000000" pitchFamily="82" charset="-120"/>
                <a:ea typeface="文鼎ＰＯＰ－４" panose="040B0800000000000000" pitchFamily="82" charset="-120"/>
              </a:rPr>
              <a:t>今天</a:t>
            </a:r>
            <a:r>
              <a:rPr lang="zh-TW" altLang="en-US" sz="4800" dirty="0">
                <a:latin typeface="文鼎ＰＯＰ－４" panose="040B0800000000000000" pitchFamily="82" charset="-120"/>
                <a:ea typeface="文鼎ＰＯＰ－４" panose="040B0800000000000000" pitchFamily="82" charset="-120"/>
              </a:rPr>
              <a:t>天氣</a:t>
            </a:r>
            <a:r>
              <a:rPr lang="zh-TW" altLang="en-US" sz="4800" dirty="0">
                <a:solidFill>
                  <a:srgbClr val="FF0000"/>
                </a:solidFill>
                <a:latin typeface="文鼎ＰＯＰ－４" panose="040B0800000000000000" pitchFamily="82" charset="-120"/>
                <a:ea typeface="文鼎ＰＯＰ－４" panose="040B0800000000000000" pitchFamily="82" charset="-120"/>
              </a:rPr>
              <a:t>很好</a:t>
            </a:r>
            <a:r>
              <a:rPr lang="zh-TW" altLang="en-US" sz="4800" dirty="0">
                <a:latin typeface="文鼎ＰＯＰ－４" panose="040B0800000000000000" pitchFamily="82" charset="-120"/>
                <a:ea typeface="文鼎ＰＯＰ－４" panose="040B0800000000000000" pitchFamily="82" charset="-120"/>
              </a:rPr>
              <a:t>適宜</a:t>
            </a:r>
            <a:r>
              <a:rPr lang="zh-TW" altLang="en-US" sz="4800" dirty="0">
                <a:solidFill>
                  <a:srgbClr val="FF0000"/>
                </a:solidFill>
                <a:latin typeface="文鼎ＰＯＰ－４" panose="040B0800000000000000" pitchFamily="82" charset="-120"/>
                <a:ea typeface="文鼎ＰＯＰ－４" panose="040B0800000000000000" pitchFamily="82" charset="-120"/>
              </a:rPr>
              <a:t>登高</a:t>
            </a:r>
            <a:r>
              <a:rPr lang="zh-TW" altLang="en-US" sz="4800" dirty="0">
                <a:latin typeface="文鼎ＰＯＰ－４" panose="040B0800000000000000" pitchFamily="82" charset="-120"/>
                <a:ea typeface="文鼎ＰＯＰ－４" panose="040B0800000000000000" pitchFamily="82" charset="-120"/>
              </a:rPr>
              <a:t>掃墓</a:t>
            </a:r>
            <a:endParaRPr lang="zh-HK" altLang="en-US" sz="4800" dirty="0">
              <a:latin typeface="文鼎ＰＯＰ－４" panose="040B0800000000000000" pitchFamily="82" charset="-120"/>
              <a:ea typeface="文鼎ＰＯＰ－４" panose="040B0800000000000000" pitchFamily="82" charset="-120"/>
            </a:endParaRPr>
          </a:p>
        </p:txBody>
      </p:sp>
      <p:sp>
        <p:nvSpPr>
          <p:cNvPr id="4" name="內容版面配置區 2"/>
          <p:cNvSpPr txBox="1">
            <a:spLocks/>
          </p:cNvSpPr>
          <p:nvPr/>
        </p:nvSpPr>
        <p:spPr>
          <a:xfrm>
            <a:off x="817123" y="3834116"/>
            <a:ext cx="9900181" cy="212243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zh-TW" altLang="en-US" sz="4800" dirty="0">
                <a:solidFill>
                  <a:srgbClr val="0070C0"/>
                </a:solidFill>
                <a:latin typeface="文鼎ＰＯＰ－４" panose="040B0800000000000000" pitchFamily="82" charset="-120"/>
                <a:ea typeface="文鼎ＰＯＰ－４" panose="040B0800000000000000" pitchFamily="82" charset="-120"/>
              </a:rPr>
              <a:t>今天天</a:t>
            </a:r>
            <a:r>
              <a:rPr lang="zh-TW" altLang="en-US" sz="4800" dirty="0">
                <a:latin typeface="文鼎ＰＯＰ－４" panose="040B0800000000000000" pitchFamily="82" charset="-120"/>
                <a:ea typeface="文鼎ＰＯＰ－４" panose="040B0800000000000000" pitchFamily="82" charset="-120"/>
              </a:rPr>
              <a:t>氣很好</a:t>
            </a:r>
            <a:r>
              <a:rPr lang="zh-TW" altLang="en-US" sz="4800" dirty="0">
                <a:solidFill>
                  <a:srgbClr val="0070C0"/>
                </a:solidFill>
                <a:latin typeface="文鼎ＰＯＰ－４" panose="040B0800000000000000" pitchFamily="82" charset="-120"/>
                <a:ea typeface="文鼎ＰＯＰ－４" panose="040B0800000000000000" pitchFamily="82" charset="-120"/>
              </a:rPr>
              <a:t>適宜登</a:t>
            </a:r>
            <a:r>
              <a:rPr lang="zh-TW" altLang="en-US" sz="4800" dirty="0">
                <a:solidFill>
                  <a:schemeClr val="tx1"/>
                </a:solidFill>
                <a:latin typeface="文鼎ＰＯＰ－４" panose="040B0800000000000000" pitchFamily="82" charset="-120"/>
                <a:ea typeface="文鼎ＰＯＰ－４" panose="040B0800000000000000" pitchFamily="82" charset="-120"/>
              </a:rPr>
              <a:t>高掃墓</a:t>
            </a:r>
            <a:endParaRPr lang="zh-HK" altLang="en-US" sz="4800" dirty="0">
              <a:solidFill>
                <a:schemeClr val="tx1"/>
              </a:solidFill>
              <a:latin typeface="文鼎ＰＯＰ－４" panose="040B0800000000000000" pitchFamily="82" charset="-120"/>
              <a:ea typeface="文鼎ＰＯＰ－４" panose="040B0800000000000000" pitchFamily="82" charset="-120"/>
            </a:endParaRPr>
          </a:p>
        </p:txBody>
      </p:sp>
      <p:sp>
        <p:nvSpPr>
          <p:cNvPr id="5" name="立方體 4">
            <a:extLst>
              <a:ext uri="{FF2B5EF4-FFF2-40B4-BE49-F238E27FC236}">
                <a16:creationId xmlns:a16="http://schemas.microsoft.com/office/drawing/2014/main" id="{6AD282A8-A580-A749-9E2E-8463AEEF4EE0}"/>
              </a:ext>
            </a:extLst>
          </p:cNvPr>
          <p:cNvSpPr/>
          <p:nvPr/>
        </p:nvSpPr>
        <p:spPr>
          <a:xfrm>
            <a:off x="2507673" y="4739796"/>
            <a:ext cx="5915891" cy="1136072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HK" altLang="en-US" sz="4000" dirty="0"/>
              <a:t>單拍子 </a:t>
            </a:r>
            <a:r>
              <a:rPr kumimoji="1" lang="en-US" altLang="zh-HK" sz="4000" dirty="0"/>
              <a:t>VS</a:t>
            </a:r>
            <a:r>
              <a:rPr kumimoji="1" lang="zh-HK" altLang="en-US" sz="4000" dirty="0"/>
              <a:t> 複拍子</a:t>
            </a:r>
            <a:endParaRPr kumimoji="1" lang="en-US" altLang="zh-HK" sz="4000" dirty="0"/>
          </a:p>
        </p:txBody>
      </p:sp>
      <p:sp>
        <p:nvSpPr>
          <p:cNvPr id="6" name="橢圓 5">
            <a:extLst>
              <a:ext uri="{FF2B5EF4-FFF2-40B4-BE49-F238E27FC236}">
                <a16:creationId xmlns:a16="http://schemas.microsoft.com/office/drawing/2014/main" id="{81F65013-7999-204B-A19B-13BA63B68B40}"/>
              </a:ext>
            </a:extLst>
          </p:cNvPr>
          <p:cNvSpPr/>
          <p:nvPr/>
        </p:nvSpPr>
        <p:spPr>
          <a:xfrm>
            <a:off x="9850582" y="2568481"/>
            <a:ext cx="1343891" cy="91080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HK" altLang="en-US" sz="3600" dirty="0"/>
              <a:t>單</a:t>
            </a:r>
          </a:p>
        </p:txBody>
      </p:sp>
      <p:sp>
        <p:nvSpPr>
          <p:cNvPr id="7" name="橢圓 6">
            <a:extLst>
              <a:ext uri="{FF2B5EF4-FFF2-40B4-BE49-F238E27FC236}">
                <a16:creationId xmlns:a16="http://schemas.microsoft.com/office/drawing/2014/main" id="{2AFCFE51-9E72-B24D-BEAE-9357363F68C2}"/>
              </a:ext>
            </a:extLst>
          </p:cNvPr>
          <p:cNvSpPr/>
          <p:nvPr/>
        </p:nvSpPr>
        <p:spPr>
          <a:xfrm>
            <a:off x="9885216" y="3761769"/>
            <a:ext cx="1343891" cy="91080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HK" altLang="en-US" sz="3600" dirty="0"/>
              <a:t>雙</a:t>
            </a:r>
          </a:p>
        </p:txBody>
      </p:sp>
    </p:spTree>
    <p:extLst>
      <p:ext uri="{BB962C8B-B14F-4D97-AF65-F5344CB8AC3E}">
        <p14:creationId xmlns:p14="http://schemas.microsoft.com/office/powerpoint/2010/main" val="16956511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40030B5-779F-574D-823B-76E59C9413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HK" altLang="en-US" dirty="0"/>
              <a:t>祗有你不知道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22F1240-8671-024A-AE2E-C17060EC45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1" y="1997242"/>
            <a:ext cx="9601196" cy="3878626"/>
          </a:xfrm>
        </p:spPr>
        <p:txBody>
          <a:bodyPr>
            <a:normAutofit/>
          </a:bodyPr>
          <a:lstStyle/>
          <a:p>
            <a:r>
              <a:rPr kumimoji="1" lang="en-US" altLang="zh-HK" dirty="0">
                <a:hlinkClick r:id="rId2"/>
              </a:rPr>
              <a:t>https://www.youtube.com/watch?v=PHDFdiUNCnI</a:t>
            </a:r>
            <a:endParaRPr kumimoji="1" lang="en-US" altLang="zh-HK" dirty="0"/>
          </a:p>
          <a:p>
            <a:pPr>
              <a:lnSpc>
                <a:spcPct val="150000"/>
              </a:lnSpc>
            </a:pPr>
            <a:r>
              <a:rPr kumimoji="1" lang="zh-HK" altLang="en-US" sz="2800" dirty="0"/>
              <a:t>常在暗戀你想你等你 我的眼神氾濫著愛情</a:t>
            </a:r>
            <a:br>
              <a:rPr kumimoji="1" lang="zh-HK" altLang="en-US" sz="2800" dirty="0"/>
            </a:br>
            <a:r>
              <a:rPr kumimoji="1" lang="zh-HK" altLang="en-US" sz="2800" dirty="0"/>
              <a:t>能令</a:t>
            </a:r>
            <a:r>
              <a:rPr kumimoji="1" lang="zh-HK" altLang="en-US" sz="2800" dirty="0">
                <a:solidFill>
                  <a:srgbClr val="FF0000"/>
                </a:solidFill>
              </a:rPr>
              <a:t>天</a:t>
            </a:r>
            <a:r>
              <a:rPr kumimoji="1" lang="zh-HK" altLang="en-US" sz="2800" dirty="0"/>
              <a:t>知道</a:t>
            </a:r>
            <a:r>
              <a:rPr kumimoji="1" lang="zh-HK" altLang="en-US" sz="2800" dirty="0">
                <a:solidFill>
                  <a:srgbClr val="FF0000"/>
                </a:solidFill>
              </a:rPr>
              <a:t>她</a:t>
            </a:r>
            <a:r>
              <a:rPr kumimoji="1" lang="zh-HK" altLang="en-US" sz="2800" dirty="0"/>
              <a:t>知道 </a:t>
            </a:r>
            <a:r>
              <a:rPr kumimoji="1" lang="zh-HK" altLang="en-US" sz="2800" dirty="0">
                <a:solidFill>
                  <a:srgbClr val="FF0000"/>
                </a:solidFill>
              </a:rPr>
              <a:t>應</a:t>
            </a:r>
            <a:r>
              <a:rPr kumimoji="1" lang="zh-HK" altLang="en-US" sz="2800" dirty="0"/>
              <a:t>知道</a:t>
            </a:r>
            <a:r>
              <a:rPr kumimoji="1" lang="zh-HK" altLang="en-US" sz="2800" dirty="0">
                <a:solidFill>
                  <a:srgbClr val="FF0000"/>
                </a:solidFill>
              </a:rPr>
              <a:t>都</a:t>
            </a:r>
            <a:r>
              <a:rPr kumimoji="1" lang="zh-HK" altLang="en-US" sz="2800" dirty="0"/>
              <a:t>知道</a:t>
            </a:r>
            <a:br>
              <a:rPr kumimoji="1" lang="en-US" altLang="zh-HK" sz="2800" dirty="0"/>
            </a:br>
            <a:r>
              <a:rPr kumimoji="1" lang="zh-HK" altLang="en-US" sz="2800" dirty="0"/>
              <a:t>偏偏你未知</a:t>
            </a:r>
            <a:br>
              <a:rPr kumimoji="1" lang="zh-HK" altLang="en-US" sz="2800" dirty="0"/>
            </a:br>
            <a:r>
              <a:rPr kumimoji="1" lang="zh-HK" altLang="en-US" sz="2800" dirty="0"/>
              <a:t>然後看秋去冬去春去 始終兩人未是愛侶</a:t>
            </a:r>
            <a:br>
              <a:rPr kumimoji="1" lang="zh-HK" altLang="en-US" sz="2800" dirty="0"/>
            </a:br>
            <a:r>
              <a:rPr kumimoji="1" lang="zh-HK" altLang="en-US" sz="2800" dirty="0"/>
              <a:t>無論真知道不知道只知道是我心碎</a:t>
            </a:r>
          </a:p>
        </p:txBody>
      </p:sp>
      <p:sp>
        <p:nvSpPr>
          <p:cNvPr id="4" name="橢圓 3">
            <a:extLst>
              <a:ext uri="{FF2B5EF4-FFF2-40B4-BE49-F238E27FC236}">
                <a16:creationId xmlns:a16="http://schemas.microsoft.com/office/drawing/2014/main" id="{6FCC1EA3-1BC9-8646-B652-278C9B07A6DB}"/>
              </a:ext>
            </a:extLst>
          </p:cNvPr>
          <p:cNvSpPr/>
          <p:nvPr/>
        </p:nvSpPr>
        <p:spPr>
          <a:xfrm>
            <a:off x="2370221" y="5197640"/>
            <a:ext cx="360947" cy="618068"/>
          </a:xfrm>
          <a:prstGeom prst="ellipse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HK" altLang="en-US"/>
          </a:p>
        </p:txBody>
      </p:sp>
      <p:sp>
        <p:nvSpPr>
          <p:cNvPr id="5" name="橢圓 4">
            <a:extLst>
              <a:ext uri="{FF2B5EF4-FFF2-40B4-BE49-F238E27FC236}">
                <a16:creationId xmlns:a16="http://schemas.microsoft.com/office/drawing/2014/main" id="{0FE700AC-5222-C74C-98C1-052A8AD12B2A}"/>
              </a:ext>
            </a:extLst>
          </p:cNvPr>
          <p:cNvSpPr/>
          <p:nvPr/>
        </p:nvSpPr>
        <p:spPr>
          <a:xfrm>
            <a:off x="3445041" y="5153971"/>
            <a:ext cx="360947" cy="618068"/>
          </a:xfrm>
          <a:prstGeom prst="ellipse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HK" altLang="en-US"/>
          </a:p>
        </p:txBody>
      </p:sp>
      <p:sp>
        <p:nvSpPr>
          <p:cNvPr id="6" name="橢圓 5">
            <a:extLst>
              <a:ext uri="{FF2B5EF4-FFF2-40B4-BE49-F238E27FC236}">
                <a16:creationId xmlns:a16="http://schemas.microsoft.com/office/drawing/2014/main" id="{A0064D94-30C2-0242-B296-AB586DEE6811}"/>
              </a:ext>
            </a:extLst>
          </p:cNvPr>
          <p:cNvSpPr/>
          <p:nvPr/>
        </p:nvSpPr>
        <p:spPr>
          <a:xfrm>
            <a:off x="4519861" y="5158428"/>
            <a:ext cx="360947" cy="618068"/>
          </a:xfrm>
          <a:prstGeom prst="ellipse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HK" altLang="en-US"/>
          </a:p>
        </p:txBody>
      </p:sp>
    </p:spTree>
    <p:extLst>
      <p:ext uri="{BB962C8B-B14F-4D97-AF65-F5344CB8AC3E}">
        <p14:creationId xmlns:p14="http://schemas.microsoft.com/office/powerpoint/2010/main" val="2479586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6000" b="1" dirty="0">
                <a:solidFill>
                  <a:srgbClr val="0070C0"/>
                </a:solidFill>
              </a:rPr>
              <a:t>你跟我拍</a:t>
            </a:r>
            <a:endParaRPr lang="zh-HK" altLang="en-US" sz="6000" b="1" dirty="0">
              <a:solidFill>
                <a:srgbClr val="0070C0"/>
              </a:solidFill>
            </a:endParaRPr>
          </a:p>
        </p:txBody>
      </p:sp>
      <p:sp>
        <p:nvSpPr>
          <p:cNvPr id="4" name="文字版面配置區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40777414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zacharykent.weebly.com/uploads/1/3/5/3/13532609/2247753_orig.gif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94" t="10447" r="586" b="59907"/>
          <a:stretch/>
        </p:blipFill>
        <p:spPr bwMode="auto">
          <a:xfrm>
            <a:off x="0" y="2961435"/>
            <a:ext cx="12192000" cy="235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1770433" y="1809345"/>
            <a:ext cx="3677056" cy="115209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HK" sz="4800" b="1" dirty="0"/>
              <a:t>2</a:t>
            </a:r>
            <a:r>
              <a:rPr lang="zh-TW" altLang="en-US" sz="4800" b="1" dirty="0"/>
              <a:t>拍</a:t>
            </a:r>
            <a:endParaRPr lang="zh-HK" altLang="en-US" sz="4800" b="1" dirty="0"/>
          </a:p>
        </p:txBody>
      </p:sp>
      <p:sp>
        <p:nvSpPr>
          <p:cNvPr id="2" name="文字方塊 1"/>
          <p:cNvSpPr txBox="1"/>
          <p:nvPr/>
        </p:nvSpPr>
        <p:spPr>
          <a:xfrm>
            <a:off x="5953328" y="2561325"/>
            <a:ext cx="2626468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2000" b="1" dirty="0">
                <a:solidFill>
                  <a:srgbClr val="FF0000"/>
                </a:solidFill>
              </a:rPr>
              <a:t>1</a:t>
            </a:r>
            <a:r>
              <a:rPr lang="zh-TW" altLang="en-US" sz="2000" b="1" dirty="0">
                <a:solidFill>
                  <a:srgbClr val="FF0000"/>
                </a:solidFill>
              </a:rPr>
              <a:t>     </a:t>
            </a:r>
            <a:r>
              <a:rPr lang="en-US" altLang="zh-TW" sz="2000" b="1" dirty="0">
                <a:solidFill>
                  <a:srgbClr val="FF0000"/>
                </a:solidFill>
              </a:rPr>
              <a:t>and           </a:t>
            </a:r>
            <a:r>
              <a:rPr lang="en-US" altLang="zh-TW" sz="2000" b="1" dirty="0"/>
              <a:t>2      and</a:t>
            </a:r>
            <a:endParaRPr lang="zh-HK" altLang="en-US" sz="2000" b="1" dirty="0"/>
          </a:p>
        </p:txBody>
      </p:sp>
      <p:sp>
        <p:nvSpPr>
          <p:cNvPr id="9" name="文字方塊 8"/>
          <p:cNvSpPr txBox="1"/>
          <p:nvPr/>
        </p:nvSpPr>
        <p:spPr>
          <a:xfrm>
            <a:off x="5953327" y="5315531"/>
            <a:ext cx="2953967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2000" b="1" dirty="0">
                <a:solidFill>
                  <a:srgbClr val="FF0000"/>
                </a:solidFill>
              </a:rPr>
              <a:t>1</a:t>
            </a:r>
            <a:r>
              <a:rPr lang="zh-TW" altLang="en-US" sz="2000" b="1" dirty="0">
                <a:solidFill>
                  <a:srgbClr val="FF0000"/>
                </a:solidFill>
              </a:rPr>
              <a:t>  </a:t>
            </a:r>
            <a:r>
              <a:rPr lang="en-US" altLang="zh-TW" sz="2000" b="1" dirty="0">
                <a:solidFill>
                  <a:srgbClr val="FF0000"/>
                </a:solidFill>
              </a:rPr>
              <a:t>and </a:t>
            </a:r>
            <a:r>
              <a:rPr lang="en-US" altLang="zh-TW" sz="2000" b="1" dirty="0" err="1">
                <a:solidFill>
                  <a:srgbClr val="FF0000"/>
                </a:solidFill>
              </a:rPr>
              <a:t>and</a:t>
            </a:r>
            <a:r>
              <a:rPr lang="en-US" altLang="zh-TW" sz="2000" b="1" dirty="0">
                <a:solidFill>
                  <a:srgbClr val="FF0000"/>
                </a:solidFill>
              </a:rPr>
              <a:t>      </a:t>
            </a:r>
            <a:r>
              <a:rPr lang="en-US" altLang="zh-TW" sz="2000" b="1" dirty="0"/>
              <a:t>2  and </a:t>
            </a:r>
            <a:r>
              <a:rPr lang="en-US" altLang="zh-TW" sz="2000" b="1" dirty="0" err="1"/>
              <a:t>and</a:t>
            </a:r>
            <a:endParaRPr lang="zh-HK" alt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9900866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zacharykent.weebly.com/uploads/1/3/5/3/13532609/2247753_orig.gif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94" t="39177" r="586" b="29036"/>
          <a:stretch/>
        </p:blipFill>
        <p:spPr bwMode="auto">
          <a:xfrm>
            <a:off x="1225685" y="1313234"/>
            <a:ext cx="10966315" cy="202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矩形 5"/>
          <p:cNvSpPr/>
          <p:nvPr/>
        </p:nvSpPr>
        <p:spPr>
          <a:xfrm>
            <a:off x="-9730" y="1313234"/>
            <a:ext cx="1225685" cy="186771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800" b="1" dirty="0">
                <a:solidFill>
                  <a:srgbClr val="7030A0"/>
                </a:solidFill>
              </a:rPr>
              <a:t>3</a:t>
            </a:r>
            <a:endParaRPr lang="en-US" altLang="zh-HK" sz="4800" b="1" dirty="0">
              <a:solidFill>
                <a:srgbClr val="7030A0"/>
              </a:solidFill>
            </a:endParaRPr>
          </a:p>
          <a:p>
            <a:pPr algn="ctr"/>
            <a:r>
              <a:rPr lang="zh-TW" altLang="en-US" sz="4800" b="1" dirty="0">
                <a:solidFill>
                  <a:srgbClr val="7030A0"/>
                </a:solidFill>
              </a:rPr>
              <a:t>拍</a:t>
            </a:r>
            <a:endParaRPr lang="zh-HK" altLang="en-US" sz="4800" b="1" dirty="0">
              <a:solidFill>
                <a:srgbClr val="7030A0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0" y="4202346"/>
            <a:ext cx="1225685" cy="1867711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altLang="zh-TW" sz="4400" b="1" dirty="0">
                <a:solidFill>
                  <a:prstClr val="white"/>
                </a:solidFill>
              </a:rPr>
              <a:t>4</a:t>
            </a:r>
            <a:endParaRPr lang="en-US" altLang="zh-HK" sz="4400" b="1" dirty="0">
              <a:solidFill>
                <a:prstClr val="white"/>
              </a:solidFill>
            </a:endParaRPr>
          </a:p>
          <a:p>
            <a:pPr lvl="0" algn="ctr"/>
            <a:r>
              <a:rPr lang="zh-TW" altLang="en-US" sz="4400" b="1" dirty="0">
                <a:solidFill>
                  <a:prstClr val="white"/>
                </a:solidFill>
              </a:rPr>
              <a:t>拍</a:t>
            </a:r>
            <a:endParaRPr lang="zh-HK" altLang="en-US" sz="4400" b="1" dirty="0">
              <a:solidFill>
                <a:prstClr val="white"/>
              </a:solidFill>
            </a:endParaRPr>
          </a:p>
        </p:txBody>
      </p:sp>
      <p:pic>
        <p:nvPicPr>
          <p:cNvPr id="8" name="Picture 2" descr="http://zacharykent.weebly.com/uploads/1/3/5/3/13532609/2247753_orig.gif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94" t="69436" r="586" b="-1223"/>
          <a:stretch/>
        </p:blipFill>
        <p:spPr bwMode="auto">
          <a:xfrm>
            <a:off x="1225684" y="4163437"/>
            <a:ext cx="10966315" cy="202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文字方塊 8"/>
          <p:cNvSpPr txBox="1"/>
          <p:nvPr/>
        </p:nvSpPr>
        <p:spPr>
          <a:xfrm>
            <a:off x="6588865" y="913124"/>
            <a:ext cx="3871609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2000" b="1" dirty="0">
                <a:solidFill>
                  <a:srgbClr val="FF0000"/>
                </a:solidFill>
              </a:rPr>
              <a:t>1   </a:t>
            </a:r>
            <a:r>
              <a:rPr lang="zh-TW" altLang="en-US" sz="2000" b="1" dirty="0">
                <a:solidFill>
                  <a:srgbClr val="FF0000"/>
                </a:solidFill>
              </a:rPr>
              <a:t> </a:t>
            </a:r>
            <a:r>
              <a:rPr lang="en-US" altLang="zh-TW" sz="2000" b="1" dirty="0">
                <a:solidFill>
                  <a:srgbClr val="FF0000"/>
                </a:solidFill>
              </a:rPr>
              <a:t>and          </a:t>
            </a:r>
            <a:r>
              <a:rPr lang="en-US" altLang="zh-TW" sz="2000" b="1" dirty="0"/>
              <a:t>2    and         3    and</a:t>
            </a:r>
            <a:endParaRPr lang="zh-HK" altLang="en-US" sz="2000" b="1" dirty="0"/>
          </a:p>
        </p:txBody>
      </p:sp>
      <p:sp>
        <p:nvSpPr>
          <p:cNvPr id="11" name="文字方塊 10"/>
          <p:cNvSpPr txBox="1"/>
          <p:nvPr/>
        </p:nvSpPr>
        <p:spPr>
          <a:xfrm>
            <a:off x="6467270" y="3239312"/>
            <a:ext cx="4155334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2000" b="1" dirty="0">
                <a:solidFill>
                  <a:srgbClr val="FF0000"/>
                </a:solidFill>
              </a:rPr>
              <a:t>1</a:t>
            </a:r>
            <a:r>
              <a:rPr lang="zh-TW" altLang="en-US" sz="2000" b="1" dirty="0">
                <a:solidFill>
                  <a:srgbClr val="FF0000"/>
                </a:solidFill>
              </a:rPr>
              <a:t>  </a:t>
            </a:r>
            <a:r>
              <a:rPr lang="en-US" altLang="zh-TW" sz="2000" b="1" dirty="0">
                <a:solidFill>
                  <a:srgbClr val="FF0000"/>
                </a:solidFill>
              </a:rPr>
              <a:t>and </a:t>
            </a:r>
            <a:r>
              <a:rPr lang="en-US" altLang="zh-TW" sz="2000" b="1" dirty="0" err="1">
                <a:solidFill>
                  <a:srgbClr val="FF0000"/>
                </a:solidFill>
              </a:rPr>
              <a:t>and</a:t>
            </a:r>
            <a:r>
              <a:rPr lang="en-US" altLang="zh-TW" sz="2000" b="1" dirty="0">
                <a:solidFill>
                  <a:srgbClr val="FF0000"/>
                </a:solidFill>
              </a:rPr>
              <a:t>     </a:t>
            </a:r>
            <a:r>
              <a:rPr lang="en-US" altLang="zh-TW" sz="2000" b="1" dirty="0"/>
              <a:t>2 and </a:t>
            </a:r>
            <a:r>
              <a:rPr lang="en-US" altLang="zh-TW" sz="2000" b="1" dirty="0" err="1"/>
              <a:t>and</a:t>
            </a:r>
            <a:r>
              <a:rPr lang="en-US" altLang="zh-TW" sz="2000" b="1" dirty="0"/>
              <a:t>      3 and </a:t>
            </a:r>
            <a:r>
              <a:rPr lang="en-US" altLang="zh-TW" sz="2000" b="1" dirty="0" err="1"/>
              <a:t>and</a:t>
            </a:r>
            <a:endParaRPr lang="zh-HK" altLang="en-US" sz="2000" b="1" dirty="0"/>
          </a:p>
        </p:txBody>
      </p:sp>
      <p:sp>
        <p:nvSpPr>
          <p:cNvPr id="13" name="文字方塊 12"/>
          <p:cNvSpPr txBox="1"/>
          <p:nvPr/>
        </p:nvSpPr>
        <p:spPr>
          <a:xfrm>
            <a:off x="6588863" y="3802236"/>
            <a:ext cx="5259425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2000" b="1" dirty="0">
                <a:solidFill>
                  <a:srgbClr val="FF0000"/>
                </a:solidFill>
              </a:rPr>
              <a:t>1   </a:t>
            </a:r>
            <a:r>
              <a:rPr lang="zh-TW" altLang="en-US" sz="2000" b="1" dirty="0">
                <a:solidFill>
                  <a:srgbClr val="FF0000"/>
                </a:solidFill>
              </a:rPr>
              <a:t> </a:t>
            </a:r>
            <a:r>
              <a:rPr lang="en-US" altLang="zh-TW" sz="2000" b="1" dirty="0">
                <a:solidFill>
                  <a:srgbClr val="FF0000"/>
                </a:solidFill>
              </a:rPr>
              <a:t>and          </a:t>
            </a:r>
            <a:r>
              <a:rPr lang="en-US" altLang="zh-TW" sz="2000" b="1" dirty="0"/>
              <a:t>2    and         3    and          4    and</a:t>
            </a:r>
            <a:endParaRPr lang="zh-HK" altLang="en-US" sz="2000" b="1" dirty="0"/>
          </a:p>
        </p:txBody>
      </p:sp>
      <p:sp>
        <p:nvSpPr>
          <p:cNvPr id="14" name="文字方塊 13"/>
          <p:cNvSpPr txBox="1"/>
          <p:nvPr/>
        </p:nvSpPr>
        <p:spPr>
          <a:xfrm>
            <a:off x="6467269" y="6147881"/>
            <a:ext cx="5517207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2000" b="1" dirty="0">
                <a:solidFill>
                  <a:srgbClr val="FF0000"/>
                </a:solidFill>
              </a:rPr>
              <a:t>1</a:t>
            </a:r>
            <a:r>
              <a:rPr lang="zh-TW" altLang="en-US" sz="2000" b="1" dirty="0">
                <a:solidFill>
                  <a:srgbClr val="FF0000"/>
                </a:solidFill>
              </a:rPr>
              <a:t>  </a:t>
            </a:r>
            <a:r>
              <a:rPr lang="en-US" altLang="zh-TW" sz="2000" b="1" dirty="0">
                <a:solidFill>
                  <a:srgbClr val="FF0000"/>
                </a:solidFill>
              </a:rPr>
              <a:t>and </a:t>
            </a:r>
            <a:r>
              <a:rPr lang="en-US" altLang="zh-TW" sz="2000" b="1" dirty="0" err="1">
                <a:solidFill>
                  <a:srgbClr val="FF0000"/>
                </a:solidFill>
              </a:rPr>
              <a:t>and</a:t>
            </a:r>
            <a:r>
              <a:rPr lang="en-US" altLang="zh-TW" sz="2000" b="1" dirty="0">
                <a:solidFill>
                  <a:srgbClr val="FF0000"/>
                </a:solidFill>
              </a:rPr>
              <a:t>     </a:t>
            </a:r>
            <a:r>
              <a:rPr lang="en-US" altLang="zh-TW" sz="2000" b="1" dirty="0"/>
              <a:t>2 and </a:t>
            </a:r>
            <a:r>
              <a:rPr lang="en-US" altLang="zh-TW" sz="2000" b="1" dirty="0" err="1"/>
              <a:t>and</a:t>
            </a:r>
            <a:r>
              <a:rPr lang="en-US" altLang="zh-TW" sz="2000" b="1" dirty="0"/>
              <a:t>     3 and </a:t>
            </a:r>
            <a:r>
              <a:rPr lang="en-US" altLang="zh-TW" sz="2000" b="1" dirty="0" err="1"/>
              <a:t>and</a:t>
            </a:r>
            <a:r>
              <a:rPr lang="en-US" altLang="zh-TW" sz="2000" b="1" dirty="0"/>
              <a:t>      4  and </a:t>
            </a:r>
            <a:r>
              <a:rPr lang="en-US" altLang="zh-TW" sz="2000" b="1" dirty="0" err="1"/>
              <a:t>and</a:t>
            </a:r>
            <a:endParaRPr lang="zh-HK" alt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2602122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zacharykent.weebly.com/uploads/1/3/5/3/13532609/2247753_orig.gif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94" t="10508" r="586"/>
          <a:stretch/>
        </p:blipFill>
        <p:spPr bwMode="auto">
          <a:xfrm>
            <a:off x="2354093" y="898901"/>
            <a:ext cx="9610927" cy="5696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1089498" y="875490"/>
            <a:ext cx="1225685" cy="1867711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HK" sz="4800" b="1" dirty="0"/>
              <a:t>2</a:t>
            </a:r>
          </a:p>
          <a:p>
            <a:pPr algn="ctr"/>
            <a:r>
              <a:rPr lang="zh-TW" altLang="en-US" sz="4800" b="1" dirty="0"/>
              <a:t>拍</a:t>
            </a:r>
            <a:endParaRPr lang="zh-HK" altLang="en-US" sz="4800" b="1" dirty="0"/>
          </a:p>
        </p:txBody>
      </p:sp>
      <p:sp>
        <p:nvSpPr>
          <p:cNvPr id="6" name="矩形 5"/>
          <p:cNvSpPr/>
          <p:nvPr/>
        </p:nvSpPr>
        <p:spPr>
          <a:xfrm>
            <a:off x="1089495" y="2791838"/>
            <a:ext cx="1225685" cy="186771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800" b="1" dirty="0">
                <a:solidFill>
                  <a:srgbClr val="7030A0"/>
                </a:solidFill>
              </a:rPr>
              <a:t>3</a:t>
            </a:r>
            <a:endParaRPr lang="en-US" altLang="zh-HK" sz="4800" b="1" dirty="0">
              <a:solidFill>
                <a:srgbClr val="7030A0"/>
              </a:solidFill>
            </a:endParaRPr>
          </a:p>
          <a:p>
            <a:pPr algn="ctr"/>
            <a:r>
              <a:rPr lang="zh-TW" altLang="en-US" sz="4800" b="1" dirty="0">
                <a:solidFill>
                  <a:srgbClr val="7030A0"/>
                </a:solidFill>
              </a:rPr>
              <a:t>拍</a:t>
            </a:r>
            <a:endParaRPr lang="zh-HK" altLang="en-US" sz="4800" b="1" dirty="0">
              <a:solidFill>
                <a:srgbClr val="7030A0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1089496" y="4708187"/>
            <a:ext cx="1225685" cy="1867711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altLang="zh-TW" sz="4400" b="1" dirty="0">
                <a:solidFill>
                  <a:prstClr val="white"/>
                </a:solidFill>
              </a:rPr>
              <a:t>4</a:t>
            </a:r>
            <a:endParaRPr lang="en-US" altLang="zh-HK" sz="4400" b="1" dirty="0">
              <a:solidFill>
                <a:prstClr val="white"/>
              </a:solidFill>
            </a:endParaRPr>
          </a:p>
          <a:p>
            <a:pPr lvl="0" algn="ctr"/>
            <a:r>
              <a:rPr lang="zh-TW" altLang="en-US" sz="4400" b="1" dirty="0">
                <a:solidFill>
                  <a:prstClr val="white"/>
                </a:solidFill>
              </a:rPr>
              <a:t>拍</a:t>
            </a:r>
            <a:endParaRPr lang="zh-HK" altLang="en-US" sz="44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6636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314858" y="1070043"/>
            <a:ext cx="9601196" cy="5116749"/>
          </a:xfrm>
        </p:spPr>
        <p:txBody>
          <a:bodyPr>
            <a:normAutofit fontScale="90000"/>
          </a:bodyPr>
          <a:lstStyle/>
          <a:p>
            <a:r>
              <a:rPr lang="zh-TW" altLang="en-US" sz="4400" b="0" i="0" kern="1200" cap="none" dirty="0">
                <a:ln w="3175" cmpd="sng">
                  <a:noFill/>
                </a:ln>
                <a:solidFill>
                  <a:srgbClr val="FF0000"/>
                </a:solidFill>
                <a:effectLst/>
                <a:latin typeface="文鼎ＰＯＰ－４" panose="040B0800000000000000" pitchFamily="82" charset="-120"/>
                <a:ea typeface="文鼎ＰＯＰ－４" panose="040B0800000000000000" pitchFamily="82" charset="-120"/>
                <a:cs typeface="+mj-cs"/>
              </a:rPr>
              <a:t>永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文鼎ＰＯＰ－４" panose="040B0800000000000000" pitchFamily="82" charset="-120"/>
                <a:ea typeface="文鼎ＰＯＰ－４" panose="040B0800000000000000" pitchFamily="82" charset="-120"/>
                <a:cs typeface="+mj-cs"/>
              </a:rPr>
              <a:t>遠感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rgbClr val="FF0000"/>
                </a:solidFill>
                <a:effectLst/>
                <a:latin typeface="文鼎ＰＯＰ－４" panose="040B0800000000000000" pitchFamily="82" charset="-120"/>
                <a:ea typeface="文鼎ＰＯＰ－４" panose="040B0800000000000000" pitchFamily="82" charset="-120"/>
                <a:cs typeface="+mj-cs"/>
              </a:rPr>
              <a:t>激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文鼎ＰＯＰ－４" panose="040B0800000000000000" pitchFamily="82" charset="-120"/>
                <a:ea typeface="文鼎ＰＯＰ－４" panose="040B0800000000000000" pitchFamily="82" charset="-120"/>
                <a:cs typeface="+mj-cs"/>
              </a:rPr>
              <a:t>　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rgbClr val="FF0000"/>
                </a:solidFill>
                <a:effectLst/>
                <a:latin typeface="文鼎ＰＯＰ－４" panose="040B0800000000000000" pitchFamily="82" charset="-120"/>
                <a:ea typeface="文鼎ＰＯＰ－４" panose="040B0800000000000000" pitchFamily="82" charset="-120"/>
                <a:cs typeface="+mj-cs"/>
              </a:rPr>
              <a:t>妳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文鼎ＰＯＰ－４" panose="040B0800000000000000" pitchFamily="82" charset="-120"/>
                <a:ea typeface="文鼎ＰＯＰ－４" panose="040B0800000000000000" pitchFamily="82" charset="-120"/>
                <a:cs typeface="+mj-cs"/>
              </a:rPr>
              <a:t>狂奔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rgbClr val="FF0000"/>
                </a:solidFill>
                <a:effectLst/>
                <a:latin typeface="文鼎ＰＯＰ－４" panose="040B0800000000000000" pitchFamily="82" charset="-120"/>
                <a:ea typeface="文鼎ＰＯＰ－４" panose="040B0800000000000000" pitchFamily="82" charset="-120"/>
                <a:cs typeface="+mj-cs"/>
              </a:rPr>
              <a:t>過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文鼎ＰＯＰ－４" panose="040B0800000000000000" pitchFamily="82" charset="-120"/>
                <a:ea typeface="文鼎ＰＯＰ－４" panose="040B0800000000000000" pitchFamily="82" charset="-120"/>
                <a:cs typeface="+mj-cs"/>
              </a:rPr>
              <a:t>操場　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rgbClr val="FF0000"/>
                </a:solidFill>
                <a:effectLst/>
                <a:latin typeface="文鼎ＰＯＰ－４" panose="040B0800000000000000" pitchFamily="82" charset="-120"/>
                <a:ea typeface="文鼎ＰＯＰ－４" panose="040B0800000000000000" pitchFamily="82" charset="-120"/>
                <a:cs typeface="+mj-cs"/>
              </a:rPr>
              <a:t>來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文鼎ＰＯＰ－４" panose="040B0800000000000000" pitchFamily="82" charset="-120"/>
                <a:ea typeface="文鼎ＰＯＰ－４" panose="040B0800000000000000" pitchFamily="82" charset="-120"/>
                <a:cs typeface="+mj-cs"/>
              </a:rPr>
              <a:t>到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rgbClr val="FF0000"/>
                </a:solidFill>
                <a:effectLst/>
                <a:latin typeface="文鼎ＰＯＰ－４" panose="040B0800000000000000" pitchFamily="82" charset="-120"/>
                <a:ea typeface="文鼎ＰＯＰ－４" panose="040B0800000000000000" pitchFamily="82" charset="-120"/>
                <a:cs typeface="+mj-cs"/>
              </a:rPr>
              <a:t>我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文鼎ＰＯＰ－４" panose="040B0800000000000000" pitchFamily="82" charset="-120"/>
                <a:ea typeface="文鼎ＰＯＰ－４" panose="040B0800000000000000" pitchFamily="82" charset="-120"/>
                <a:cs typeface="+mj-cs"/>
              </a:rPr>
              <a:t>眼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rgbClr val="FF0000"/>
                </a:solidFill>
                <a:effectLst/>
                <a:latin typeface="文鼎ＰＯＰ－４" panose="040B0800000000000000" pitchFamily="82" charset="-120"/>
                <a:ea typeface="文鼎ＰＯＰ－４" panose="040B0800000000000000" pitchFamily="82" charset="-120"/>
                <a:cs typeface="+mj-cs"/>
              </a:rPr>
              <a:t>前</a:t>
            </a:r>
            <a:br>
              <a:rPr lang="zh-TW" altLang="en-US" dirty="0">
                <a:latin typeface="文鼎ＰＯＰ－４" panose="040B0800000000000000" pitchFamily="82" charset="-120"/>
                <a:ea typeface="文鼎ＰＯＰ－４" panose="040B0800000000000000" pitchFamily="82" charset="-120"/>
              </a:rPr>
            </a:br>
            <a:r>
              <a:rPr lang="zh-TW" altLang="en-US" sz="4400" b="0" i="0" kern="1200" cap="none" dirty="0">
                <a:ln w="3175" cmpd="sng">
                  <a:noFill/>
                </a:ln>
                <a:solidFill>
                  <a:srgbClr val="FF0000"/>
                </a:solidFill>
                <a:effectLst/>
                <a:latin typeface="文鼎ＰＯＰ－４" panose="040B0800000000000000" pitchFamily="82" charset="-120"/>
                <a:ea typeface="文鼎ＰＯＰ－４" panose="040B0800000000000000" pitchFamily="82" charset="-120"/>
                <a:cs typeface="+mj-cs"/>
              </a:rPr>
              <a:t>陽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文鼎ＰＯＰ－４" panose="040B0800000000000000" pitchFamily="82" charset="-120"/>
                <a:ea typeface="文鼎ＰＯＰ－４" panose="040B0800000000000000" pitchFamily="82" charset="-120"/>
                <a:cs typeface="+mj-cs"/>
              </a:rPr>
              <a:t>光燦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rgbClr val="FF0000"/>
                </a:solidFill>
                <a:effectLst/>
                <a:latin typeface="文鼎ＰＯＰ－４" panose="040B0800000000000000" pitchFamily="82" charset="-120"/>
                <a:ea typeface="文鼎ＰＯＰ－４" panose="040B0800000000000000" pitchFamily="82" charset="-120"/>
                <a:cs typeface="+mj-cs"/>
              </a:rPr>
              <a:t>爛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文鼎ＰＯＰ－４" panose="040B0800000000000000" pitchFamily="82" charset="-120"/>
                <a:ea typeface="文鼎ＰＯＰ－４" panose="040B0800000000000000" pitchFamily="82" charset="-120"/>
                <a:cs typeface="+mj-cs"/>
              </a:rPr>
              <a:t>　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rgbClr val="FF0000"/>
                </a:solidFill>
                <a:effectLst/>
                <a:latin typeface="文鼎ＰＯＰ－４" panose="040B0800000000000000" pitchFamily="82" charset="-120"/>
                <a:ea typeface="文鼎ＰＯＰ－４" panose="040B0800000000000000" pitchFamily="82" charset="-120"/>
                <a:cs typeface="+mj-cs"/>
              </a:rPr>
              <a:t>燙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文鼎ＰＯＰ－４" panose="040B0800000000000000" pitchFamily="82" charset="-120"/>
                <a:ea typeface="文鼎ＰＯＰ－４" panose="040B0800000000000000" pitchFamily="82" charset="-120"/>
                <a:cs typeface="+mj-cs"/>
              </a:rPr>
              <a:t>紅了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rgbClr val="FF0000"/>
                </a:solidFill>
                <a:effectLst/>
                <a:latin typeface="文鼎ＰＯＰ－４" panose="040B0800000000000000" pitchFamily="82" charset="-120"/>
                <a:ea typeface="文鼎ＰＯＰ－４" panose="040B0800000000000000" pitchFamily="82" charset="-120"/>
                <a:cs typeface="+mj-cs"/>
              </a:rPr>
              <a:t>妳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文鼎ＰＯＰ－４" panose="040B0800000000000000" pitchFamily="82" charset="-120"/>
                <a:ea typeface="文鼎ＰＯＰ－４" panose="040B0800000000000000" pitchFamily="82" charset="-120"/>
                <a:cs typeface="+mj-cs"/>
              </a:rPr>
              <a:t>雙頰　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rgbClr val="FF0000"/>
                </a:solidFill>
                <a:effectLst/>
                <a:latin typeface="文鼎ＰＯＰ－４" panose="040B0800000000000000" pitchFamily="82" charset="-120"/>
                <a:ea typeface="文鼎ＰＯＰ－４" panose="040B0800000000000000" pitchFamily="82" charset="-120"/>
                <a:cs typeface="+mj-cs"/>
              </a:rPr>
              <a:t>溫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文鼎ＰＯＰ－４" panose="040B0800000000000000" pitchFamily="82" charset="-120"/>
                <a:ea typeface="文鼎ＰＯＰ－４" panose="040B0800000000000000" pitchFamily="82" charset="-120"/>
                <a:cs typeface="+mj-cs"/>
              </a:rPr>
              <a:t>暖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rgbClr val="FF0000"/>
                </a:solidFill>
                <a:effectLst/>
                <a:latin typeface="文鼎ＰＯＰ－４" panose="040B0800000000000000" pitchFamily="82" charset="-120"/>
                <a:ea typeface="文鼎ＰＯＰ－４" panose="040B0800000000000000" pitchFamily="82" charset="-120"/>
                <a:cs typeface="+mj-cs"/>
              </a:rPr>
              <a:t>妳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文鼎ＰＯＰ－４" panose="040B0800000000000000" pitchFamily="82" charset="-120"/>
                <a:ea typeface="文鼎ＰＯＰ－４" panose="040B0800000000000000" pitchFamily="82" charset="-120"/>
                <a:cs typeface="+mj-cs"/>
              </a:rPr>
              <a:t>笑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rgbClr val="FF0000"/>
                </a:solidFill>
                <a:effectLst/>
                <a:latin typeface="文鼎ＰＯＰ－４" panose="040B0800000000000000" pitchFamily="82" charset="-120"/>
                <a:ea typeface="文鼎ＰＯＰ－４" panose="040B0800000000000000" pitchFamily="82" charset="-120"/>
                <a:cs typeface="+mj-cs"/>
              </a:rPr>
              <a:t>靨</a:t>
            </a:r>
            <a:br>
              <a:rPr lang="zh-TW" altLang="en-US" dirty="0">
                <a:latin typeface="文鼎ＰＯＰ－４" panose="040B0800000000000000" pitchFamily="82" charset="-120"/>
                <a:ea typeface="文鼎ＰＯＰ－４" panose="040B0800000000000000" pitchFamily="82" charset="-120"/>
              </a:rPr>
            </a:br>
            <a:r>
              <a:rPr lang="zh-TW" altLang="en-US" sz="4400" b="0" i="0" kern="1200" cap="none" dirty="0">
                <a:ln w="3175" cmpd="sng">
                  <a:noFill/>
                </a:ln>
                <a:solidFill>
                  <a:srgbClr val="FF0000"/>
                </a:solidFill>
                <a:effectLst/>
                <a:latin typeface="文鼎ＰＯＰ－４" panose="040B0800000000000000" pitchFamily="82" charset="-120"/>
                <a:ea typeface="文鼎ＰＯＰ－４" panose="040B0800000000000000" pitchFamily="82" charset="-120"/>
                <a:cs typeface="+mj-cs"/>
              </a:rPr>
              <a:t>那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文鼎ＰＯＰ－４" panose="040B0800000000000000" pitchFamily="82" charset="-120"/>
                <a:ea typeface="文鼎ＰＯＰ－４" panose="040B0800000000000000" pitchFamily="82" charset="-120"/>
                <a:cs typeface="+mj-cs"/>
              </a:rPr>
              <a:t>時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rgbClr val="FF0000"/>
                </a:solidFill>
                <a:effectLst/>
                <a:latin typeface="文鼎ＰＯＰ－４" panose="040B0800000000000000" pitchFamily="82" charset="-120"/>
                <a:ea typeface="文鼎ＰＯＰ－４" panose="040B0800000000000000" pitchFamily="82" charset="-120"/>
                <a:cs typeface="+mj-cs"/>
              </a:rPr>
              <a:t>節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文鼎ＰＯＰ－４" panose="040B0800000000000000" pitchFamily="82" charset="-120"/>
                <a:ea typeface="文鼎ＰＯＰ－４" panose="040B0800000000000000" pitchFamily="82" charset="-120"/>
                <a:cs typeface="+mj-cs"/>
              </a:rPr>
              <a:t>　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rgbClr val="FF0000"/>
                </a:solidFill>
                <a:effectLst/>
                <a:latin typeface="文鼎ＰＯＰ－４" panose="040B0800000000000000" pitchFamily="82" charset="-120"/>
                <a:ea typeface="文鼎ＰＯＰ－４" panose="040B0800000000000000" pitchFamily="82" charset="-120"/>
                <a:cs typeface="+mj-cs"/>
              </a:rPr>
              <a:t>黃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文鼎ＰＯＰ－４" panose="040B0800000000000000" pitchFamily="82" charset="-120"/>
                <a:ea typeface="文鼎ＰＯＰ－４" panose="040B0800000000000000" pitchFamily="82" charset="-120"/>
                <a:cs typeface="+mj-cs"/>
              </a:rPr>
              <a:t>澄澄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rgbClr val="FF0000"/>
                </a:solidFill>
                <a:effectLst/>
                <a:latin typeface="文鼎ＰＯＰ－４" panose="040B0800000000000000" pitchFamily="82" charset="-120"/>
                <a:ea typeface="文鼎ＰＯＰ－４" panose="040B0800000000000000" pitchFamily="82" charset="-120"/>
                <a:cs typeface="+mj-cs"/>
              </a:rPr>
              <a:t>的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文鼎ＰＯＰ－４" panose="040B0800000000000000" pitchFamily="82" charset="-120"/>
                <a:ea typeface="文鼎ＰＯＰ－４" panose="040B0800000000000000" pitchFamily="82" charset="-120"/>
                <a:cs typeface="+mj-cs"/>
              </a:rPr>
              <a:t>落葉　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rgbClr val="FF0000"/>
                </a:solidFill>
                <a:effectLst/>
                <a:latin typeface="文鼎ＰＯＰ－４" panose="040B0800000000000000" pitchFamily="82" charset="-120"/>
                <a:ea typeface="文鼎ＰＯＰ－４" panose="040B0800000000000000" pitchFamily="82" charset="-120"/>
                <a:cs typeface="+mj-cs"/>
              </a:rPr>
              <a:t>鋪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文鼎ＰＯＰ－４" panose="040B0800000000000000" pitchFamily="82" charset="-120"/>
                <a:ea typeface="文鼎ＰＯＰ－４" panose="040B0800000000000000" pitchFamily="82" charset="-120"/>
                <a:cs typeface="+mj-cs"/>
              </a:rPr>
              <a:t>滿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rgbClr val="FF0000"/>
                </a:solidFill>
                <a:effectLst/>
                <a:latin typeface="文鼎ＰＯＰ－４" panose="040B0800000000000000" pitchFamily="82" charset="-120"/>
                <a:ea typeface="文鼎ＰＯＰ－４" panose="040B0800000000000000" pitchFamily="82" charset="-120"/>
                <a:cs typeface="+mj-cs"/>
              </a:rPr>
              <a:t>整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文鼎ＰＯＰ－４" panose="040B0800000000000000" pitchFamily="82" charset="-120"/>
                <a:ea typeface="文鼎ＰＯＰ－４" panose="040B0800000000000000" pitchFamily="82" charset="-120"/>
                <a:cs typeface="+mj-cs"/>
              </a:rPr>
              <a:t>條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rgbClr val="FF0000"/>
                </a:solidFill>
                <a:effectLst/>
                <a:latin typeface="文鼎ＰＯＰ－４" panose="040B0800000000000000" pitchFamily="82" charset="-120"/>
                <a:ea typeface="文鼎ＰＯＰ－４" panose="040B0800000000000000" pitchFamily="82" charset="-120"/>
                <a:cs typeface="+mj-cs"/>
              </a:rPr>
              <a:t>街</a:t>
            </a:r>
            <a:br>
              <a:rPr lang="zh-TW" altLang="en-US" dirty="0">
                <a:latin typeface="文鼎ＰＯＰ－４" panose="040B0800000000000000" pitchFamily="82" charset="-120"/>
                <a:ea typeface="文鼎ＰＯＰ－４" panose="040B0800000000000000" pitchFamily="82" charset="-120"/>
              </a:rPr>
            </a:br>
            <a:r>
              <a:rPr lang="zh-TW" altLang="en-US" sz="4400" b="0" i="0" kern="1200" cap="none" dirty="0">
                <a:ln w="3175" cmpd="sng">
                  <a:noFill/>
                </a:ln>
                <a:solidFill>
                  <a:srgbClr val="FF0000"/>
                </a:solidFill>
                <a:effectLst/>
                <a:latin typeface="文鼎ＰＯＰ－４" panose="040B0800000000000000" pitchFamily="82" charset="-120"/>
                <a:ea typeface="文鼎ＰＯＰ－４" panose="040B0800000000000000" pitchFamily="82" charset="-120"/>
                <a:cs typeface="+mj-cs"/>
              </a:rPr>
              <a:t>下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文鼎ＰＯＰ－４" panose="040B0800000000000000" pitchFamily="82" charset="-120"/>
                <a:ea typeface="文鼎ＰＯＰ－４" panose="040B0800000000000000" pitchFamily="82" charset="-120"/>
                <a:cs typeface="+mj-cs"/>
              </a:rPr>
              <a:t>課鐘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rgbClr val="FF0000"/>
                </a:solidFill>
                <a:effectLst/>
                <a:latin typeface="文鼎ＰＯＰ－４" panose="040B0800000000000000" pitchFamily="82" charset="-120"/>
                <a:ea typeface="文鼎ＰＯＰ－４" panose="040B0800000000000000" pitchFamily="82" charset="-120"/>
                <a:cs typeface="+mj-cs"/>
              </a:rPr>
              <a:t>聲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文鼎ＰＯＰ－４" panose="040B0800000000000000" pitchFamily="82" charset="-120"/>
                <a:ea typeface="文鼎ＰＯＰ－４" panose="040B0800000000000000" pitchFamily="82" charset="-120"/>
                <a:cs typeface="+mj-cs"/>
              </a:rPr>
              <a:t>　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rgbClr val="FF0000"/>
                </a:solidFill>
                <a:effectLst/>
                <a:latin typeface="文鼎ＰＯＰ－４" panose="040B0800000000000000" pitchFamily="82" charset="-120"/>
                <a:ea typeface="文鼎ＰＯＰ－４" panose="040B0800000000000000" pitchFamily="82" charset="-120"/>
                <a:cs typeface="+mj-cs"/>
              </a:rPr>
              <a:t>盪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文鼎ＰＯＰ－４" panose="040B0800000000000000" pitchFamily="82" charset="-120"/>
                <a:ea typeface="文鼎ＰＯＰ－４" panose="040B0800000000000000" pitchFamily="82" charset="-120"/>
                <a:cs typeface="+mj-cs"/>
              </a:rPr>
              <a:t>過悠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rgbClr val="FF0000"/>
                </a:solidFill>
                <a:effectLst/>
                <a:latin typeface="文鼎ＰＯＰ－４" panose="040B0800000000000000" pitchFamily="82" charset="-120"/>
                <a:ea typeface="文鼎ＰＯＰ－４" panose="040B0800000000000000" pitchFamily="82" charset="-120"/>
                <a:cs typeface="+mj-cs"/>
              </a:rPr>
              <a:t>悠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文鼎ＰＯＰ－４" panose="040B0800000000000000" pitchFamily="82" charset="-120"/>
                <a:ea typeface="文鼎ＰＯＰ－４" panose="040B0800000000000000" pitchFamily="82" charset="-120"/>
                <a:cs typeface="+mj-cs"/>
              </a:rPr>
              <a:t>歲月</a:t>
            </a:r>
            <a:br>
              <a:rPr lang="en-US" altLang="zh-TW" sz="4400" b="0" i="0" kern="1200" cap="none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文鼎ＰＯＰ－４" panose="040B0800000000000000" pitchFamily="82" charset="-120"/>
                <a:ea typeface="文鼎ＰＯＰ－４" panose="040B0800000000000000" pitchFamily="82" charset="-120"/>
                <a:cs typeface="+mj-cs"/>
              </a:rPr>
            </a:br>
            <a:r>
              <a:rPr lang="zh-TW" altLang="en-US" sz="4400" b="0" i="0" kern="1200" cap="none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文鼎ＰＯＰ－４" panose="040B0800000000000000" pitchFamily="82" charset="-120"/>
                <a:ea typeface="文鼎ＰＯＰ－４" panose="040B0800000000000000" pitchFamily="82" charset="-120"/>
                <a:cs typeface="+mj-cs"/>
              </a:rPr>
              <a:t>長大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rgbClr val="FF0000"/>
                </a:solidFill>
                <a:effectLst/>
                <a:latin typeface="文鼎ＰＯＰ－４" panose="040B0800000000000000" pitchFamily="82" charset="-120"/>
                <a:ea typeface="文鼎ＰＯＰ－４" panose="040B0800000000000000" pitchFamily="82" charset="-120"/>
                <a:cs typeface="+mj-cs"/>
              </a:rPr>
              <a:t>後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文鼎ＰＯＰ－４" panose="040B0800000000000000" pitchFamily="82" charset="-120"/>
                <a:ea typeface="文鼎ＰＯＰ－４" panose="040B0800000000000000" pitchFamily="82" charset="-120"/>
                <a:cs typeface="+mj-cs"/>
              </a:rPr>
              <a:t>　世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rgbClr val="FF0000"/>
                </a:solidFill>
                <a:effectLst/>
                <a:latin typeface="文鼎ＰＯＰ－４" panose="040B0800000000000000" pitchFamily="82" charset="-120"/>
                <a:ea typeface="文鼎ＰＯＰ－４" panose="040B0800000000000000" pitchFamily="82" charset="-120"/>
                <a:cs typeface="+mj-cs"/>
              </a:rPr>
              <a:t>界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文鼎ＰＯＰ－４" panose="040B0800000000000000" pitchFamily="82" charset="-120"/>
                <a:ea typeface="文鼎ＰＯＰ－４" panose="040B0800000000000000" pitchFamily="82" charset="-120"/>
                <a:cs typeface="+mj-cs"/>
              </a:rPr>
              <a:t>像一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rgbClr val="FF0000"/>
                </a:solidFill>
                <a:effectLst/>
                <a:latin typeface="文鼎ＰＯＰ－４" panose="040B0800000000000000" pitchFamily="82" charset="-120"/>
                <a:ea typeface="文鼎ＰＯＰ－４" panose="040B0800000000000000" pitchFamily="82" charset="-120"/>
                <a:cs typeface="+mj-cs"/>
              </a:rPr>
              <a:t>張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文鼎ＰＯＰ－４" panose="040B0800000000000000" pitchFamily="82" charset="-120"/>
                <a:ea typeface="文鼎ＰＯＰ－４" panose="040B0800000000000000" pitchFamily="82" charset="-120"/>
                <a:cs typeface="+mj-cs"/>
              </a:rPr>
              <a:t>網　網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rgbClr val="FF0000"/>
                </a:solidFill>
                <a:effectLst/>
                <a:latin typeface="文鼎ＰＯＰ－４" panose="040B0800000000000000" pitchFamily="82" charset="-120"/>
                <a:ea typeface="文鼎ＰＯＰ－４" panose="040B0800000000000000" pitchFamily="82" charset="-120"/>
                <a:cs typeface="+mj-cs"/>
              </a:rPr>
              <a:t>住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文鼎ＰＯＰ－４" panose="040B0800000000000000" pitchFamily="82" charset="-120"/>
                <a:ea typeface="文鼎ＰＯＰ－４" panose="040B0800000000000000" pitchFamily="82" charset="-120"/>
                <a:cs typeface="+mj-cs"/>
              </a:rPr>
              <a:t>我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rgbClr val="FF0000"/>
                </a:solidFill>
                <a:effectLst/>
                <a:latin typeface="文鼎ＰＯＰ－４" panose="040B0800000000000000" pitchFamily="82" charset="-120"/>
                <a:ea typeface="文鼎ＰＯＰ－４" panose="040B0800000000000000" pitchFamily="82" charset="-120"/>
                <a:cs typeface="+mj-cs"/>
              </a:rPr>
              <a:t>們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文鼎ＰＯＰ－４" panose="040B0800000000000000" pitchFamily="82" charset="-120"/>
                <a:ea typeface="文鼎ＰＯＰ－４" panose="040B0800000000000000" pitchFamily="82" charset="-120"/>
                <a:cs typeface="+mj-cs"/>
              </a:rPr>
              <a:t>的翅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rgbClr val="FF0000"/>
                </a:solidFill>
                <a:effectLst/>
                <a:latin typeface="文鼎ＰＯＰ－４" panose="040B0800000000000000" pitchFamily="82" charset="-120"/>
                <a:ea typeface="文鼎ＰＯＰ－４" panose="040B0800000000000000" pitchFamily="82" charset="-120"/>
                <a:cs typeface="+mj-cs"/>
              </a:rPr>
              <a:t>膀</a:t>
            </a:r>
            <a:br>
              <a:rPr lang="zh-TW" altLang="en-US" dirty="0">
                <a:latin typeface="文鼎ＰＯＰ－４" panose="040B0800000000000000" pitchFamily="82" charset="-120"/>
                <a:ea typeface="文鼎ＰＯＰ－４" panose="040B0800000000000000" pitchFamily="82" charset="-120"/>
              </a:rPr>
            </a:br>
            <a:r>
              <a:rPr lang="zh-TW" altLang="en-US" sz="4400" b="0" i="0" kern="1200" cap="none" dirty="0">
                <a:ln w="3175" cmpd="sng">
                  <a:noFill/>
                </a:ln>
                <a:solidFill>
                  <a:srgbClr val="FF0000"/>
                </a:solidFill>
                <a:effectLst/>
                <a:latin typeface="文鼎ＰＯＰ－４" panose="040B0800000000000000" pitchFamily="82" charset="-120"/>
                <a:ea typeface="文鼎ＰＯＰ－４" panose="040B0800000000000000" pitchFamily="82" charset="-120"/>
                <a:cs typeface="+mj-cs"/>
              </a:rPr>
              <a:t>回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文鼎ＰＯＰ－４" panose="040B0800000000000000" pitchFamily="82" charset="-120"/>
                <a:ea typeface="文鼎ＰＯＰ－４" panose="040B0800000000000000" pitchFamily="82" charset="-120"/>
                <a:cs typeface="+mj-cs"/>
              </a:rPr>
              <a:t>憶　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rgbClr val="FF0000"/>
                </a:solidFill>
                <a:effectLst/>
                <a:latin typeface="文鼎ＰＯＰ－４" panose="040B0800000000000000" pitchFamily="82" charset="-120"/>
                <a:ea typeface="文鼎ＰＯＰ－４" panose="040B0800000000000000" pitchFamily="82" charset="-120"/>
                <a:cs typeface="+mj-cs"/>
              </a:rPr>
              <a:t>沈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文鼎ＰＯＰ－４" panose="040B0800000000000000" pitchFamily="82" charset="-120"/>
                <a:ea typeface="文鼎ＰＯＰ－４" panose="040B0800000000000000" pitchFamily="82" charset="-120"/>
                <a:cs typeface="+mj-cs"/>
              </a:rPr>
              <a:t>甸甸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rgbClr val="FF0000"/>
                </a:solidFill>
                <a:effectLst/>
                <a:latin typeface="文鼎ＰＯＰ－４" panose="040B0800000000000000" pitchFamily="82" charset="-120"/>
                <a:ea typeface="文鼎ＰＯＰ－４" panose="040B0800000000000000" pitchFamily="82" charset="-120"/>
                <a:cs typeface="+mj-cs"/>
              </a:rPr>
              <a:t>在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文鼎ＰＯＰ－４" panose="040B0800000000000000" pitchFamily="82" charset="-120"/>
                <a:ea typeface="文鼎ＰＯＰ－４" panose="040B0800000000000000" pitchFamily="82" charset="-120"/>
                <a:cs typeface="+mj-cs"/>
              </a:rPr>
              <a:t>心上</a:t>
            </a:r>
            <a:br>
              <a:rPr lang="zh-TW" altLang="en-US" dirty="0">
                <a:latin typeface="文鼎ＰＯＰ－４" panose="040B0800000000000000" pitchFamily="82" charset="-120"/>
                <a:ea typeface="文鼎ＰＯＰ－４" panose="040B0800000000000000" pitchFamily="82" charset="-120"/>
              </a:rPr>
            </a:br>
            <a:r>
              <a:rPr lang="zh-TW" altLang="en-US" sz="4400" b="0" i="0" kern="1200" cap="none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文鼎ＰＯＰ－４" panose="040B0800000000000000" pitchFamily="82" charset="-120"/>
                <a:ea typeface="文鼎ＰＯＰ－４" panose="040B0800000000000000" pitchFamily="82" charset="-120"/>
                <a:cs typeface="+mj-cs"/>
              </a:rPr>
              <a:t>偶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rgbClr val="FF0000"/>
                </a:solidFill>
                <a:effectLst/>
                <a:latin typeface="文鼎ＰＯＰ－４" panose="040B0800000000000000" pitchFamily="82" charset="-120"/>
                <a:ea typeface="文鼎ＰＯＰ－４" panose="040B0800000000000000" pitchFamily="82" charset="-120"/>
                <a:cs typeface="+mj-cs"/>
              </a:rPr>
              <a:t>爾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文鼎ＰＯＰ－４" panose="040B0800000000000000" pitchFamily="82" charset="-120"/>
                <a:ea typeface="文鼎ＰＯＰ－４" panose="040B0800000000000000" pitchFamily="82" charset="-120"/>
                <a:cs typeface="+mj-cs"/>
              </a:rPr>
              <a:t>　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rgbClr val="FF0000"/>
                </a:solidFill>
                <a:effectLst/>
                <a:latin typeface="文鼎ＰＯＰ－４" panose="040B0800000000000000" pitchFamily="82" charset="-120"/>
                <a:ea typeface="文鼎ＰＯＰ－４" panose="040B0800000000000000" pitchFamily="82" charset="-120"/>
                <a:cs typeface="+mj-cs"/>
              </a:rPr>
              <a:t>輕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文鼎ＰＯＰ－４" panose="040B0800000000000000" pitchFamily="82" charset="-120"/>
                <a:ea typeface="文鼎ＰＯＰ－４" panose="040B0800000000000000" pitchFamily="82" charset="-120"/>
                <a:cs typeface="+mj-cs"/>
              </a:rPr>
              <a:t>聲獨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rgbClr val="FF0000"/>
                </a:solidFill>
                <a:effectLst/>
                <a:latin typeface="文鼎ＰＯＰ－４" panose="040B0800000000000000" pitchFamily="82" charset="-120"/>
                <a:ea typeface="文鼎ＰＯＰ－４" panose="040B0800000000000000" pitchFamily="82" charset="-120"/>
                <a:cs typeface="+mj-cs"/>
              </a:rPr>
              <a:t>唱</a:t>
            </a:r>
            <a:br>
              <a:rPr lang="zh-TW" altLang="en-US" dirty="0">
                <a:latin typeface="文鼎ＰＯＰ－４" panose="040B0800000000000000" pitchFamily="82" charset="-120"/>
                <a:ea typeface="文鼎ＰＯＰ－４" panose="040B0800000000000000" pitchFamily="82" charset="-120"/>
              </a:rPr>
            </a:br>
            <a:r>
              <a:rPr lang="zh-TW" altLang="en-US" sz="4400" b="0" i="0" kern="1200" cap="none" dirty="0">
                <a:ln w="3175" cmpd="sng">
                  <a:noFill/>
                </a:ln>
                <a:solidFill>
                  <a:srgbClr val="FF0000"/>
                </a:solidFill>
                <a:effectLst/>
                <a:latin typeface="文鼎ＰＯＰ－４" panose="040B0800000000000000" pitchFamily="82" charset="-120"/>
                <a:ea typeface="文鼎ＰＯＰ－４" panose="040B0800000000000000" pitchFamily="82" charset="-120"/>
                <a:cs typeface="+mj-cs"/>
              </a:rPr>
              <a:t>是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文鼎ＰＯＰ－４" panose="040B0800000000000000" pitchFamily="82" charset="-120"/>
                <a:ea typeface="文鼎ＰＯＰ－４" panose="040B0800000000000000" pitchFamily="82" charset="-120"/>
                <a:cs typeface="+mj-cs"/>
              </a:rPr>
              <a:t>否能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rgbClr val="FF0000"/>
                </a:solidFill>
                <a:effectLst/>
                <a:latin typeface="文鼎ＰＯＰ－４" panose="040B0800000000000000" pitchFamily="82" charset="-120"/>
                <a:ea typeface="文鼎ＰＯＰ－４" panose="040B0800000000000000" pitchFamily="82" charset="-120"/>
                <a:cs typeface="+mj-cs"/>
              </a:rPr>
              <a:t>找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文鼎ＰＯＰ－４" panose="040B0800000000000000" pitchFamily="82" charset="-120"/>
                <a:ea typeface="文鼎ＰＯＰ－４" panose="040B0800000000000000" pitchFamily="82" charset="-120"/>
                <a:cs typeface="+mj-cs"/>
              </a:rPr>
              <a:t>回消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rgbClr val="FF0000"/>
                </a:solidFill>
                <a:effectLst/>
                <a:latin typeface="文鼎ＰＯＰ－４" panose="040B0800000000000000" pitchFamily="82" charset="-120"/>
                <a:ea typeface="文鼎ＰＯＰ－４" panose="040B0800000000000000" pitchFamily="82" charset="-120"/>
                <a:cs typeface="+mj-cs"/>
              </a:rPr>
              <a:t>失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文鼎ＰＯＰ－４" panose="040B0800000000000000" pitchFamily="82" charset="-120"/>
                <a:ea typeface="文鼎ＰＯＰ－４" panose="040B0800000000000000" pitchFamily="82" charset="-120"/>
                <a:cs typeface="+mj-cs"/>
              </a:rPr>
              <a:t>的力</a:t>
            </a:r>
            <a:r>
              <a:rPr lang="zh-TW" altLang="en-US" sz="4400" b="0" i="0" kern="1200" cap="none" dirty="0">
                <a:ln w="3175" cmpd="sng">
                  <a:noFill/>
                </a:ln>
                <a:solidFill>
                  <a:srgbClr val="FF0000"/>
                </a:solidFill>
                <a:effectLst/>
                <a:latin typeface="文鼎ＰＯＰ－４" panose="040B0800000000000000" pitchFamily="82" charset="-120"/>
                <a:ea typeface="文鼎ＰＯＰ－４" panose="040B0800000000000000" pitchFamily="82" charset="-120"/>
              </a:rPr>
              <a:t>量</a:t>
            </a:r>
            <a:endParaRPr lang="zh-HK" altLang="en-US" dirty="0">
              <a:solidFill>
                <a:srgbClr val="FF0000"/>
              </a:solidFill>
              <a:latin typeface="文鼎ＰＯＰ－４" panose="040B0800000000000000" pitchFamily="82" charset="-120"/>
              <a:ea typeface="文鼎ＰＯＰ－４" panose="040B0800000000000000" pitchFamily="8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9912972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有機">
  <a:themeElements>
    <a:clrScheme name="有機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B15E28"/>
      </a:accent1>
      <a:accent2>
        <a:srgbClr val="B13228"/>
      </a:accent2>
      <a:accent3>
        <a:srgbClr val="8B7B56"/>
      </a:accent3>
      <a:accent4>
        <a:srgbClr val="E09C41"/>
      </a:accent4>
      <a:accent5>
        <a:srgbClr val="9EAE51"/>
      </a:accent5>
      <a:accent6>
        <a:srgbClr val="6E7355"/>
      </a:accent6>
      <a:hlink>
        <a:srgbClr val="D37A21"/>
      </a:hlink>
      <a:folHlink>
        <a:srgbClr val="CA8F55"/>
      </a:folHlink>
    </a:clrScheme>
    <a:fontScheme name="有機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有機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039A4B3-0617-4CFC-B614-27363ECC28AC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1631</TotalTime>
  <Words>640</Words>
  <Application>Microsoft Macintosh PowerPoint</Application>
  <PresentationFormat>寬螢幕</PresentationFormat>
  <Paragraphs>50</Paragraphs>
  <Slides>17</Slides>
  <Notes>3</Notes>
  <HiddenSlides>0</HiddenSlides>
  <MMClips>6</MMClips>
  <ScaleCrop>false</ScaleCrop>
  <HeadingPairs>
    <vt:vector size="6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17</vt:i4>
      </vt:variant>
    </vt:vector>
  </HeadingPairs>
  <TitlesOfParts>
    <vt:vector size="25" baseType="lpstr">
      <vt:lpstr>文鼎板刻ＰＯＰ體E</vt:lpstr>
      <vt:lpstr>文鼎ＰＯＰ－４</vt:lpstr>
      <vt:lpstr>微軟正黑體</vt:lpstr>
      <vt:lpstr>Arial</vt:lpstr>
      <vt:lpstr>Calibri</vt:lpstr>
      <vt:lpstr>Garamond</vt:lpstr>
      <vt:lpstr>Roboto</vt:lpstr>
      <vt:lpstr>有機</vt:lpstr>
      <vt:lpstr>單拍子與複拍子</vt:lpstr>
      <vt:lpstr>在晴朗的天空下</vt:lpstr>
      <vt:lpstr>試用參考顏色讀出以下句子</vt:lpstr>
      <vt:lpstr>祗有你不知道</vt:lpstr>
      <vt:lpstr>你跟我拍</vt:lpstr>
      <vt:lpstr>PowerPoint 簡報</vt:lpstr>
      <vt:lpstr>PowerPoint 簡報</vt:lpstr>
      <vt:lpstr>PowerPoint 簡報</vt:lpstr>
      <vt:lpstr>永遠感激　妳狂奔過操場　來到我眼前 陽光燦爛　燙紅了妳雙頰　溫暖妳笑靨 那時節　黃澄澄的落葉　鋪滿整條街 下課鐘聲　盪過悠悠歲月 長大後　世界像一張網　網住我們的翅膀 回憶　沈甸甸在心上 偶爾　輕聲獨唱 是否能找回消失的力量</vt:lpstr>
      <vt:lpstr>想起了初愛　想起最初的夢已不在 想起青春　曾無畏無懼　無所謂失敗 當時看見彩虹就笑開　一無窒礙在胸懷 帶妳拋下課堂　翻過圍牆 只為了往一片大海 告別了初愛　告別了制服上的名牌 告別天真　學著去撥開　雨天的陰霾 沮喪失落反覆地重來　不能放棄勇敢去愛 是妳讓我　還相信未來</vt:lpstr>
      <vt:lpstr>塔尖仍舊記得　這擁抱極美好 愛有千斤重　重過無涯的鐵路 你那手指再笨拙再粗　肌膚也被你修補 從前那一位　永未能做到 是你去喚醒我　努力才能被愛慕 但回頭目睹你　為我好自己不好 我這幸運兒合著眼睛　只得你沉重身影 如果這記憶非愛情　連天都不會太高興</vt:lpstr>
      <vt:lpstr>＊莫非可終生美麗　才值得勾勾手指發誓 　對你不止感激敬禮　當你知己才是虛偽  　莫非多一分秀麗　才值得分享我的一切 　給我自信給我地位　這叫幸福不怕流逝 　任他們多漂亮　未及你矜貴＊</vt:lpstr>
      <vt:lpstr>記憶無論再輕　輕不過脈搏聲 靠你的手臂　抱我人潮中暢泳 我這幸運兒幸運到一轉身找得到你 來為我打氣 如果可抱起這愛情 連天都會替我高興</vt:lpstr>
      <vt:lpstr>＊莫非可終生美麗　才值得勾勾手指發誓 　對你不止感激敬禮　當你知己才是虛偽  　莫非多一分秀麗　才值得分享我的一切 　給我自信給我地位　這叫幸福不怕流逝 　任他們多漂亮　未及你矜貴＊</vt:lpstr>
      <vt:lpstr>因有自信　所以美麗 使我自卑都放低 在半空之中親你　不管身世</vt:lpstr>
      <vt:lpstr>聆聽樂段作答</vt:lpstr>
      <vt:lpstr>聆聽樂段作答</vt:lpstr>
    </vt:vector>
  </TitlesOfParts>
  <Company>Christian Alliance College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Ng Lai Hong</dc:creator>
  <cp:lastModifiedBy>Lai Hong Ng</cp:lastModifiedBy>
  <cp:revision>31</cp:revision>
  <dcterms:created xsi:type="dcterms:W3CDTF">2014-09-23T02:13:20Z</dcterms:created>
  <dcterms:modified xsi:type="dcterms:W3CDTF">2021-09-12T21:37:33Z</dcterms:modified>
</cp:coreProperties>
</file>