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3/17/2014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3/17/2014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3/17/2014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3/17/2014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3/17/2014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3/17/2014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3/17/2014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3/17/2014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3/17/2014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3/17/2014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3/17/2014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3/17/2014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3/17/2014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3/17/2014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3/17/2014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3/17/2014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3/17/2014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3/17/2014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樂句創作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重複句模仿句模進句</a:t>
            </a:r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789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重</a:t>
            </a:r>
            <a:r>
              <a:rPr lang="zh-TW" altLang="en-US" dirty="0" smtClean="0"/>
              <a:t>複句？模仿句？模</a:t>
            </a:r>
            <a:r>
              <a:rPr lang="zh-TW" altLang="en-US" dirty="0"/>
              <a:t>進</a:t>
            </a:r>
            <a:r>
              <a:rPr lang="zh-TW" altLang="en-US" dirty="0" smtClean="0"/>
              <a:t>句？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圖片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2" t="51661" r="35218" b="38323"/>
          <a:stretch/>
        </p:blipFill>
        <p:spPr bwMode="auto">
          <a:xfrm>
            <a:off x="-103162" y="3251590"/>
            <a:ext cx="12295162" cy="14470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345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重複句？模仿句？模進句？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圖片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2" t="52715" r="35028" b="38499"/>
          <a:stretch/>
        </p:blipFill>
        <p:spPr bwMode="auto">
          <a:xfrm>
            <a:off x="0" y="3587653"/>
            <a:ext cx="12192000" cy="14479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2417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重複句？模仿句？模進句？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圖片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2" t="52715" r="34741" b="38324"/>
          <a:stretch/>
        </p:blipFill>
        <p:spPr bwMode="auto">
          <a:xfrm>
            <a:off x="140678" y="3474719"/>
            <a:ext cx="12051322" cy="14911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9677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重複句？模仿句？模進句？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圖片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4" t="51816" r="35891" b="38220"/>
          <a:stretch/>
        </p:blipFill>
        <p:spPr bwMode="auto">
          <a:xfrm>
            <a:off x="-182879" y="3137096"/>
            <a:ext cx="12374879" cy="18991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6609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重複句？模仿句？模進句？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圖片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8" t="33562" r="35028" b="57477"/>
          <a:stretch/>
        </p:blipFill>
        <p:spPr bwMode="auto">
          <a:xfrm>
            <a:off x="9379" y="3220500"/>
            <a:ext cx="12182621" cy="14781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9030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重複句？模仿句？模進句？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圖片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6" t="33913" r="34932" b="56423"/>
          <a:stretch/>
        </p:blipFill>
        <p:spPr bwMode="auto">
          <a:xfrm>
            <a:off x="0" y="3188334"/>
            <a:ext cx="12323298" cy="14680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8824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離子會議室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196</TotalTime>
  <Words>63</Words>
  <Application>Microsoft Office PowerPoint</Application>
  <PresentationFormat>寬螢幕</PresentationFormat>
  <Paragraphs>7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2" baseType="lpstr">
      <vt:lpstr>新細明體</vt:lpstr>
      <vt:lpstr>Arial</vt:lpstr>
      <vt:lpstr>Century Gothic</vt:lpstr>
      <vt:lpstr>Wingdings 3</vt:lpstr>
      <vt:lpstr>離子會議室</vt:lpstr>
      <vt:lpstr>樂句創作 重複句模仿句模進句</vt:lpstr>
      <vt:lpstr>重複句？模仿句？模進句？</vt:lpstr>
      <vt:lpstr>重複句？模仿句？模進句？</vt:lpstr>
      <vt:lpstr>重複句？模仿句？模進句？</vt:lpstr>
      <vt:lpstr>重複句？模仿句？模進句？</vt:lpstr>
      <vt:lpstr>重複句？模仿句？模進句？</vt:lpstr>
      <vt:lpstr>重複句？模仿句？模進句？</vt:lpstr>
    </vt:vector>
  </TitlesOfParts>
  <Company>Christian Alliance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樂句創作 重複句模仿句模進句</dc:title>
  <dc:creator>Ng Lai Hong</dc:creator>
  <cp:lastModifiedBy>Ng Lai Hong </cp:lastModifiedBy>
  <cp:revision>3</cp:revision>
  <dcterms:created xsi:type="dcterms:W3CDTF">2014-03-17T02:42:47Z</dcterms:created>
  <dcterms:modified xsi:type="dcterms:W3CDTF">2014-03-17T05:59:24Z</dcterms:modified>
</cp:coreProperties>
</file>