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9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3754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5000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774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483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768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688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409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02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430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450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0CB5-DBB2-4D55-A1AA-A917BF32902B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2949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70CB5-DBB2-4D55-A1AA-A917BF32902B}" type="datetimeFigureOut">
              <a:rPr lang="zh-HK" altLang="en-US" smtClean="0"/>
              <a:t>15/9/2015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3776A-4EB9-4EAD-AAA1-D2BC746F2AF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852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拍得有幾準</a:t>
            </a:r>
            <a:r>
              <a:rPr lang="en-US" altLang="zh-TW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?</a:t>
            </a:r>
            <a:endParaRPr lang="zh-HK" altLang="en-US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98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/>
          <a:srcRect l="15708" t="68492" r="50583" b="20704"/>
          <a:stretch/>
        </p:blipFill>
        <p:spPr bwMode="auto">
          <a:xfrm>
            <a:off x="405353" y="2017336"/>
            <a:ext cx="8333294" cy="1949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/>
          <p:cNvPicPr/>
          <p:nvPr/>
        </p:nvPicPr>
        <p:blipFill rotWithShape="1">
          <a:blip r:embed="rId2"/>
          <a:srcRect l="49990" t="68696" r="20314" b="20500"/>
          <a:stretch/>
        </p:blipFill>
        <p:spPr bwMode="auto">
          <a:xfrm>
            <a:off x="538898" y="4293057"/>
            <a:ext cx="7976451" cy="1901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124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高級版</a:t>
            </a:r>
            <a:endParaRPr lang="zh-HK" altLang="en-US" dirty="0"/>
          </a:p>
        </p:txBody>
      </p:sp>
      <p:pic>
        <p:nvPicPr>
          <p:cNvPr id="1030" name="Picture 6" descr="http://img.guitarchina.com/img2010/0813wj/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0" y="1348033"/>
            <a:ext cx="7798879" cy="30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t="39204" r="56162" b="54390"/>
          <a:stretch/>
        </p:blipFill>
        <p:spPr bwMode="auto">
          <a:xfrm rot="10800000">
            <a:off x="672560" y="4835950"/>
            <a:ext cx="5495826" cy="16119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ttp://img.guitarchina.com/img2010/0813wj/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5" t="24087" b="21364"/>
          <a:stretch/>
        </p:blipFill>
        <p:spPr bwMode="auto">
          <a:xfrm>
            <a:off x="5081048" y="4835952"/>
            <a:ext cx="1970202" cy="15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mg.guitarchina.com/img2010/0813wj/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5" t="24087" b="21364"/>
          <a:stretch/>
        </p:blipFill>
        <p:spPr bwMode="auto">
          <a:xfrm>
            <a:off x="2047189" y="4835952"/>
            <a:ext cx="1970202" cy="159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373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279526"/>
            <a:ext cx="7886700" cy="1325563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2740025"/>
            <a:ext cx="7886700" cy="4351338"/>
          </a:xfrm>
        </p:spPr>
        <p:txBody>
          <a:bodyPr/>
          <a:lstStyle/>
          <a:p>
            <a:endParaRPr lang="zh-HK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628650" y="3800273"/>
            <a:ext cx="7428612" cy="2230842"/>
            <a:chOff x="1213112" y="3770713"/>
            <a:chExt cx="5725016" cy="1630845"/>
          </a:xfrm>
        </p:grpSpPr>
        <p:pic>
          <p:nvPicPr>
            <p:cNvPr id="4" name="圖片 3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6" t="39204" r="56162" b="54390"/>
            <a:stretch/>
          </p:blipFill>
          <p:spPr bwMode="auto">
            <a:xfrm rot="10800000">
              <a:off x="1213112" y="3770713"/>
              <a:ext cx="5725016" cy="161198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6" descr="http://img.guitarchina.com/img2010/0813wj/05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15" t="24087" b="21364"/>
            <a:stretch/>
          </p:blipFill>
          <p:spPr bwMode="auto">
            <a:xfrm>
              <a:off x="3935846" y="3789573"/>
              <a:ext cx="1970202" cy="159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img.guitarchina.com/img2010/0813wj/05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15" t="24087" b="21364"/>
            <a:stretch/>
          </p:blipFill>
          <p:spPr bwMode="auto">
            <a:xfrm>
              <a:off x="1213112" y="3808434"/>
              <a:ext cx="1970202" cy="159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群組 9"/>
          <p:cNvGrpSpPr/>
          <p:nvPr/>
        </p:nvGrpSpPr>
        <p:grpSpPr>
          <a:xfrm>
            <a:off x="745018" y="1279526"/>
            <a:ext cx="7653964" cy="2131555"/>
            <a:chOff x="1077912" y="697583"/>
            <a:chExt cx="6378690" cy="1611984"/>
          </a:xfrm>
        </p:grpSpPr>
        <p:pic>
          <p:nvPicPr>
            <p:cNvPr id="7" name="圖片 6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6" t="39204" r="56162" b="54390"/>
            <a:stretch/>
          </p:blipFill>
          <p:spPr bwMode="auto">
            <a:xfrm rot="10800000">
              <a:off x="1077912" y="697583"/>
              <a:ext cx="5495826" cy="161198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6" descr="http://img.guitarchina.com/img2010/0813wj/05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15" t="24087" b="21364"/>
            <a:stretch/>
          </p:blipFill>
          <p:spPr bwMode="auto">
            <a:xfrm>
              <a:off x="5486400" y="697585"/>
              <a:ext cx="1970202" cy="159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img.guitarchina.com/img2010/0813wj/05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15" t="24087" b="21364"/>
            <a:stretch/>
          </p:blipFill>
          <p:spPr bwMode="auto">
            <a:xfrm>
              <a:off x="2452541" y="697585"/>
              <a:ext cx="1970202" cy="159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593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098" name="Picture 2" descr="http://img.guitarchina.com/img2010/0813wj/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42681"/>
            <a:ext cx="8143039" cy="27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t="39204" r="56162" b="54390"/>
          <a:stretch/>
        </p:blipFill>
        <p:spPr bwMode="auto">
          <a:xfrm rot="10800000">
            <a:off x="873722" y="4315822"/>
            <a:ext cx="6356636" cy="2016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://img.guitarchina.com/img2010/0813wj/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3" t="25234" r="4940" b="20477"/>
          <a:stretch/>
        </p:blipFill>
        <p:spPr bwMode="auto">
          <a:xfrm>
            <a:off x="2513151" y="4315822"/>
            <a:ext cx="2187018" cy="20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7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050" name="Picture 2" descr="http://img.guitarchina.com/img2010/0813wj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4" y="1027907"/>
            <a:ext cx="8166752" cy="265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內容版面配置區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t="39204" r="56162" b="54390"/>
          <a:stretch/>
        </p:blipFill>
        <p:spPr bwMode="auto">
          <a:xfrm rot="10800000">
            <a:off x="873720" y="3969343"/>
            <a:ext cx="7239969" cy="2342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://img.guitarchina.com/img2010/0813wj/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23118" r="6922" b="21685"/>
          <a:stretch/>
        </p:blipFill>
        <p:spPr bwMode="auto">
          <a:xfrm>
            <a:off x="4493704" y="3969342"/>
            <a:ext cx="2422251" cy="234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40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074" name="Picture 2" descr="http://img.guitarchina.com/img2010/0813wj/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1" y="1027907"/>
            <a:ext cx="8270158" cy="26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t="39204" r="56162" b="54390"/>
          <a:stretch/>
        </p:blipFill>
        <p:spPr bwMode="auto">
          <a:xfrm rot="10800000">
            <a:off x="721217" y="4005328"/>
            <a:ext cx="7985862" cy="2537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://img.guitarchina.com/img2010/0813wj/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0" t="22905" r="2010" b="21256"/>
          <a:stretch/>
        </p:blipFill>
        <p:spPr bwMode="auto">
          <a:xfrm>
            <a:off x="4610637" y="4005328"/>
            <a:ext cx="2717442" cy="253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4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122" name="Picture 2" descr="http://img.guitarchina.com/img2010/0813wj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6" y="695327"/>
            <a:ext cx="7558068" cy="283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6" t="39204" r="56162" b="54390"/>
          <a:stretch/>
        </p:blipFill>
        <p:spPr bwMode="auto">
          <a:xfrm rot="10800000">
            <a:off x="792965" y="3709113"/>
            <a:ext cx="7558068" cy="2665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444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初階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7" t="34041" r="67937" b="53229"/>
          <a:stretch/>
        </p:blipFill>
        <p:spPr bwMode="auto">
          <a:xfrm>
            <a:off x="1571919" y="2732108"/>
            <a:ext cx="2564378" cy="1843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2" t="34041" r="56246" b="53229"/>
          <a:stretch/>
        </p:blipFill>
        <p:spPr bwMode="auto">
          <a:xfrm>
            <a:off x="4572000" y="2732108"/>
            <a:ext cx="3104247" cy="1843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434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圖片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9" t="34041" r="45606" b="53844"/>
          <a:stretch/>
        </p:blipFill>
        <p:spPr bwMode="auto">
          <a:xfrm>
            <a:off x="1564849" y="2881042"/>
            <a:ext cx="2676661" cy="1875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內容版面配置區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5" t="34041" r="20592" b="53841"/>
          <a:stretch/>
        </p:blipFill>
        <p:spPr bwMode="auto">
          <a:xfrm>
            <a:off x="4572000" y="2881041"/>
            <a:ext cx="3232856" cy="1875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177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5" name="圖片 4"/>
          <p:cNvPicPr/>
          <p:nvPr/>
        </p:nvPicPr>
        <p:blipFill rotWithShape="1">
          <a:blip r:embed="rId2"/>
          <a:srcRect l="15733" t="51627" r="72962" b="36255"/>
          <a:stretch/>
        </p:blipFill>
        <p:spPr bwMode="auto">
          <a:xfrm>
            <a:off x="1404908" y="2573519"/>
            <a:ext cx="3053970" cy="1796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9" t="34337" r="33557" b="53548"/>
          <a:stretch/>
        </p:blipFill>
        <p:spPr bwMode="auto">
          <a:xfrm>
            <a:off x="4818020" y="2516958"/>
            <a:ext cx="2921388" cy="1796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775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40837" t="51184" r="47276" b="36698"/>
          <a:stretch/>
        </p:blipFill>
        <p:spPr bwMode="auto">
          <a:xfrm>
            <a:off x="1067153" y="2450970"/>
            <a:ext cx="3118348" cy="1866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 rotWithShape="1">
          <a:blip r:embed="rId2"/>
          <a:srcRect l="53805" t="51480" r="34308" b="36402"/>
          <a:stretch/>
        </p:blipFill>
        <p:spPr bwMode="auto">
          <a:xfrm>
            <a:off x="4497818" y="2488677"/>
            <a:ext cx="3137893" cy="1904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809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/>
          <p:nvPr/>
        </p:nvPicPr>
        <p:blipFill rotWithShape="1">
          <a:blip r:embed="rId2"/>
          <a:srcRect l="66274" t="51036" r="20426" b="36846"/>
          <a:stretch/>
        </p:blipFill>
        <p:spPr bwMode="auto">
          <a:xfrm>
            <a:off x="999241" y="2816949"/>
            <a:ext cx="3384224" cy="1838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2" t="34041" r="56246" b="53229"/>
          <a:stretch/>
        </p:blipFill>
        <p:spPr bwMode="auto">
          <a:xfrm>
            <a:off x="4503943" y="2816949"/>
            <a:ext cx="3104247" cy="1843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515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升級版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 rotWithShape="1">
          <a:blip r:embed="rId2"/>
          <a:srcRect l="50678" t="18957" r="20314" b="70239"/>
          <a:stretch/>
        </p:blipFill>
        <p:spPr bwMode="auto">
          <a:xfrm>
            <a:off x="1065229" y="4317475"/>
            <a:ext cx="7051249" cy="1677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2"/>
          <a:srcRect l="22932" t="17938" r="50010" b="70443"/>
          <a:stretch/>
        </p:blipFill>
        <p:spPr bwMode="auto">
          <a:xfrm>
            <a:off x="1065229" y="2177119"/>
            <a:ext cx="6956981" cy="1819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798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 rotWithShape="1">
          <a:blip r:embed="rId2"/>
          <a:srcRect l="16053" t="35265" r="57003" b="53931"/>
          <a:stretch/>
        </p:blipFill>
        <p:spPr bwMode="auto">
          <a:xfrm>
            <a:off x="940438" y="2197950"/>
            <a:ext cx="6893236" cy="1742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2"/>
          <a:srcRect l="43684" t="35673" r="31436" b="53523"/>
          <a:stretch/>
        </p:blipFill>
        <p:spPr bwMode="auto">
          <a:xfrm>
            <a:off x="940438" y="4270341"/>
            <a:ext cx="6704700" cy="1638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010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/>
          <a:srcRect l="15821" t="51980" r="54253" b="37216"/>
          <a:stretch/>
        </p:blipFill>
        <p:spPr bwMode="auto">
          <a:xfrm>
            <a:off x="705538" y="2196445"/>
            <a:ext cx="7184698" cy="17605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4" t="51369" r="21804" b="38031"/>
          <a:stretch/>
        </p:blipFill>
        <p:spPr bwMode="auto">
          <a:xfrm>
            <a:off x="705537" y="4119513"/>
            <a:ext cx="7366753" cy="17628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3217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" id="{DEEAED44-1F6E-43E4-B671-BE5A2DEF5A7F}" vid="{C4F816EE-C99B-45DB-84D7-FF4BDA5253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</TotalTime>
  <Words>11</Words>
  <Application>Microsoft Office PowerPoint</Application>
  <PresentationFormat>如螢幕大小 (4:3)</PresentationFormat>
  <Paragraphs>4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Adobe 繁黑體 Std B</vt:lpstr>
      <vt:lpstr>新細明體</vt:lpstr>
      <vt:lpstr>Arial</vt:lpstr>
      <vt:lpstr>Calibri</vt:lpstr>
      <vt:lpstr>Calibri Light</vt:lpstr>
      <vt:lpstr>Office 佈景主題</vt:lpstr>
      <vt:lpstr>拍得有幾準?</vt:lpstr>
      <vt:lpstr>初階</vt:lpstr>
      <vt:lpstr>PowerPoint 簡報</vt:lpstr>
      <vt:lpstr>PowerPoint 簡報</vt:lpstr>
      <vt:lpstr>PowerPoint 簡報</vt:lpstr>
      <vt:lpstr>PowerPoint 簡報</vt:lpstr>
      <vt:lpstr>升級版</vt:lpstr>
      <vt:lpstr>PowerPoint 簡報</vt:lpstr>
      <vt:lpstr>PowerPoint 簡報</vt:lpstr>
      <vt:lpstr>PowerPoint 簡報</vt:lpstr>
      <vt:lpstr>高級版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Christian Alliance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Ng Lai Hong</dc:creator>
  <cp:lastModifiedBy>Ng Lai Hong </cp:lastModifiedBy>
  <cp:revision>9</cp:revision>
  <dcterms:created xsi:type="dcterms:W3CDTF">2015-09-15T01:29:45Z</dcterms:created>
  <dcterms:modified xsi:type="dcterms:W3CDTF">2015-09-15T07:12:54Z</dcterms:modified>
</cp:coreProperties>
</file>