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64" autoAdjust="0"/>
    <p:restoredTop sz="94660"/>
  </p:normalViewPr>
  <p:slideViewPr>
    <p:cSldViewPr>
      <p:cViewPr varScale="1">
        <p:scale>
          <a:sx n="64" d="100"/>
          <a:sy n="64" d="100"/>
        </p:scale>
        <p:origin x="123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0355D4-0D9A-4A87-B80A-619BC7AB511E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3F735C32-216C-460E-B044-F763B7470B05}">
      <dgm:prSet phldrT="[文字]"/>
      <dgm:spPr>
        <a:solidFill>
          <a:srgbClr val="FF0000"/>
        </a:solidFill>
      </dgm:spPr>
      <dgm:t>
        <a:bodyPr/>
        <a:lstStyle/>
        <a:p>
          <a:r>
            <a:rPr lang="zh-TW" altLang="en-US" dirty="0" smtClean="0"/>
            <a:t>重複音</a:t>
          </a:r>
          <a:endParaRPr lang="zh-TW" altLang="en-US" dirty="0"/>
        </a:p>
      </dgm:t>
    </dgm:pt>
    <dgm:pt modelId="{0C98F120-BCDA-40E0-A9BA-076444FEDF1D}" type="parTrans" cxnId="{E76B9D4C-4EDE-442B-8FDE-223BC128BA2F}">
      <dgm:prSet/>
      <dgm:spPr/>
      <dgm:t>
        <a:bodyPr/>
        <a:lstStyle/>
        <a:p>
          <a:endParaRPr lang="zh-TW" altLang="en-US"/>
        </a:p>
      </dgm:t>
    </dgm:pt>
    <dgm:pt modelId="{28A8CAA6-173E-447E-8EB5-9BDA827F128D}" type="sibTrans" cxnId="{E76B9D4C-4EDE-442B-8FDE-223BC128BA2F}">
      <dgm:prSet/>
      <dgm:spPr/>
      <dgm:t>
        <a:bodyPr/>
        <a:lstStyle/>
        <a:p>
          <a:endParaRPr lang="zh-TW" altLang="en-US"/>
        </a:p>
      </dgm:t>
    </dgm:pt>
    <dgm:pt modelId="{4F17D8C1-16C0-4D85-AD7A-0C4C59FA2849}">
      <dgm:prSet phldrT="[文字]"/>
      <dgm:spPr>
        <a:solidFill>
          <a:srgbClr val="0070C0"/>
        </a:solidFill>
      </dgm:spPr>
      <dgm:t>
        <a:bodyPr/>
        <a:lstStyle/>
        <a:p>
          <a:r>
            <a:rPr lang="zh-TW" altLang="en-US" dirty="0" smtClean="0"/>
            <a:t>級進音</a:t>
          </a:r>
          <a:endParaRPr lang="zh-TW" altLang="en-US" dirty="0"/>
        </a:p>
      </dgm:t>
    </dgm:pt>
    <dgm:pt modelId="{BC5773C4-0230-47B6-982D-E2B626BD0A4F}" type="parTrans" cxnId="{0B7BA1E0-4A54-40A3-856E-BB10C972829B}">
      <dgm:prSet/>
      <dgm:spPr/>
      <dgm:t>
        <a:bodyPr/>
        <a:lstStyle/>
        <a:p>
          <a:endParaRPr lang="zh-TW" altLang="en-US"/>
        </a:p>
      </dgm:t>
    </dgm:pt>
    <dgm:pt modelId="{6CEC0E3C-BE76-45F2-A243-FE857E5AD6A4}" type="sibTrans" cxnId="{0B7BA1E0-4A54-40A3-856E-BB10C972829B}">
      <dgm:prSet/>
      <dgm:spPr/>
      <dgm:t>
        <a:bodyPr/>
        <a:lstStyle/>
        <a:p>
          <a:endParaRPr lang="zh-TW" altLang="en-US"/>
        </a:p>
      </dgm:t>
    </dgm:pt>
    <dgm:pt modelId="{9BEDD7D6-8A23-4F2B-A56F-E77329FC1FFD}">
      <dgm:prSet phldrT="[文字]"/>
      <dgm:spPr/>
      <dgm:t>
        <a:bodyPr/>
        <a:lstStyle/>
        <a:p>
          <a:r>
            <a:rPr lang="zh-TW" altLang="en-US" dirty="0" smtClean="0"/>
            <a:t>上行級進</a:t>
          </a:r>
          <a:endParaRPr lang="zh-TW" altLang="en-US" dirty="0"/>
        </a:p>
      </dgm:t>
    </dgm:pt>
    <dgm:pt modelId="{C2B3AF92-0C29-4893-B875-2873FD13CE7C}" type="parTrans" cxnId="{41C8D734-3C10-4FDE-8062-E72190485430}">
      <dgm:prSet/>
      <dgm:spPr/>
      <dgm:t>
        <a:bodyPr/>
        <a:lstStyle/>
        <a:p>
          <a:endParaRPr lang="zh-TW" altLang="en-US"/>
        </a:p>
      </dgm:t>
    </dgm:pt>
    <dgm:pt modelId="{4378CE1F-CB94-496B-B806-2B816181C845}" type="sibTrans" cxnId="{41C8D734-3C10-4FDE-8062-E72190485430}">
      <dgm:prSet/>
      <dgm:spPr/>
      <dgm:t>
        <a:bodyPr/>
        <a:lstStyle/>
        <a:p>
          <a:endParaRPr lang="zh-TW" altLang="en-US"/>
        </a:p>
      </dgm:t>
    </dgm:pt>
    <dgm:pt modelId="{AF63ACDE-ADA1-475C-9AD7-047CA551F9E5}">
      <dgm:prSet phldrT="[文字]"/>
      <dgm:spPr/>
      <dgm:t>
        <a:bodyPr/>
        <a:lstStyle/>
        <a:p>
          <a:r>
            <a:rPr lang="zh-TW" altLang="en-US" dirty="0" smtClean="0"/>
            <a:t>下行級進</a:t>
          </a:r>
          <a:endParaRPr lang="zh-TW" altLang="en-US" dirty="0"/>
        </a:p>
      </dgm:t>
    </dgm:pt>
    <dgm:pt modelId="{2742F0F5-DD26-41F8-97D2-4A36C1AB9301}" type="parTrans" cxnId="{BBAC831E-8E5F-4191-B6D6-B09CE27806DD}">
      <dgm:prSet/>
      <dgm:spPr/>
      <dgm:t>
        <a:bodyPr/>
        <a:lstStyle/>
        <a:p>
          <a:endParaRPr lang="zh-TW" altLang="en-US"/>
        </a:p>
      </dgm:t>
    </dgm:pt>
    <dgm:pt modelId="{740A448A-9649-4F55-9788-BAFEE9D6A34B}" type="sibTrans" cxnId="{BBAC831E-8E5F-4191-B6D6-B09CE27806DD}">
      <dgm:prSet/>
      <dgm:spPr/>
      <dgm:t>
        <a:bodyPr/>
        <a:lstStyle/>
        <a:p>
          <a:endParaRPr lang="zh-TW" altLang="en-US"/>
        </a:p>
      </dgm:t>
    </dgm:pt>
    <dgm:pt modelId="{9F0747B2-DA3C-48AE-9262-514AD216FECB}">
      <dgm:prSet phldrT="[文字]"/>
      <dgm:spPr>
        <a:solidFill>
          <a:srgbClr val="00B050"/>
        </a:solidFill>
      </dgm:spPr>
      <dgm:t>
        <a:bodyPr/>
        <a:lstStyle/>
        <a:p>
          <a:r>
            <a:rPr lang="zh-TW" altLang="en-US" dirty="0" smtClean="0"/>
            <a:t>跳進音</a:t>
          </a:r>
          <a:endParaRPr lang="zh-TW" altLang="en-US" dirty="0"/>
        </a:p>
      </dgm:t>
    </dgm:pt>
    <dgm:pt modelId="{0F28E49C-566E-489E-8BF7-5AA224B0AC8B}" type="parTrans" cxnId="{86DE2F76-57B8-413A-8586-A972068CF575}">
      <dgm:prSet/>
      <dgm:spPr/>
      <dgm:t>
        <a:bodyPr/>
        <a:lstStyle/>
        <a:p>
          <a:endParaRPr lang="zh-TW" altLang="en-US"/>
        </a:p>
      </dgm:t>
    </dgm:pt>
    <dgm:pt modelId="{C9204343-335D-414B-A488-B307F98F03FF}" type="sibTrans" cxnId="{86DE2F76-57B8-413A-8586-A972068CF575}">
      <dgm:prSet/>
      <dgm:spPr/>
      <dgm:t>
        <a:bodyPr/>
        <a:lstStyle/>
        <a:p>
          <a:endParaRPr lang="zh-TW" altLang="en-US"/>
        </a:p>
      </dgm:t>
    </dgm:pt>
    <dgm:pt modelId="{D4937F92-7D08-48C6-811F-7142E8E9FACB}">
      <dgm:prSet phldrT="[文字]"/>
      <dgm:spPr/>
      <dgm:t>
        <a:bodyPr/>
        <a:lstStyle/>
        <a:p>
          <a:r>
            <a:rPr lang="zh-TW" altLang="en-US" dirty="0" smtClean="0"/>
            <a:t>上行跳進</a:t>
          </a:r>
          <a:endParaRPr lang="zh-TW" altLang="en-US" dirty="0"/>
        </a:p>
      </dgm:t>
    </dgm:pt>
    <dgm:pt modelId="{B2F841EE-7842-424C-B20F-6DAF675A2B51}" type="parTrans" cxnId="{DD0694B6-92FE-48F4-99D8-6A6519B4E17B}">
      <dgm:prSet/>
      <dgm:spPr/>
      <dgm:t>
        <a:bodyPr/>
        <a:lstStyle/>
        <a:p>
          <a:endParaRPr lang="zh-TW" altLang="en-US"/>
        </a:p>
      </dgm:t>
    </dgm:pt>
    <dgm:pt modelId="{48EF7672-FDCC-411C-B4FC-6F8AA5B2142B}" type="sibTrans" cxnId="{DD0694B6-92FE-48F4-99D8-6A6519B4E17B}">
      <dgm:prSet/>
      <dgm:spPr/>
      <dgm:t>
        <a:bodyPr/>
        <a:lstStyle/>
        <a:p>
          <a:endParaRPr lang="zh-TW" altLang="en-US"/>
        </a:p>
      </dgm:t>
    </dgm:pt>
    <dgm:pt modelId="{53AE0BCF-6B11-4B8D-A75D-C48A0BDE88A2}">
      <dgm:prSet phldrT="[文字]"/>
      <dgm:spPr/>
      <dgm:t>
        <a:bodyPr/>
        <a:lstStyle/>
        <a:p>
          <a:r>
            <a:rPr lang="zh-TW" altLang="en-US" dirty="0" smtClean="0"/>
            <a:t>下行跳進</a:t>
          </a:r>
          <a:endParaRPr lang="zh-TW" altLang="en-US" dirty="0"/>
        </a:p>
      </dgm:t>
    </dgm:pt>
    <dgm:pt modelId="{FC0698F0-6A70-455E-BF06-32B080B4CE75}" type="parTrans" cxnId="{94493C92-0908-4AEB-8E8B-18D0C731340B}">
      <dgm:prSet/>
      <dgm:spPr/>
      <dgm:t>
        <a:bodyPr/>
        <a:lstStyle/>
        <a:p>
          <a:endParaRPr lang="zh-TW" altLang="en-US"/>
        </a:p>
      </dgm:t>
    </dgm:pt>
    <dgm:pt modelId="{CBBA23B9-0822-454D-B00B-020A14683253}" type="sibTrans" cxnId="{94493C92-0908-4AEB-8E8B-18D0C731340B}">
      <dgm:prSet/>
      <dgm:spPr/>
      <dgm:t>
        <a:bodyPr/>
        <a:lstStyle/>
        <a:p>
          <a:endParaRPr lang="zh-TW" altLang="en-US"/>
        </a:p>
      </dgm:t>
    </dgm:pt>
    <dgm:pt modelId="{D538C082-0062-4FA7-8580-9BFDFA45E74B}" type="pres">
      <dgm:prSet presAssocID="{260355D4-0D9A-4A87-B80A-619BC7AB511E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35D4950-50AF-4B30-9785-D7386449F303}" type="pres">
      <dgm:prSet presAssocID="{260355D4-0D9A-4A87-B80A-619BC7AB511E}" presName="cycle" presStyleCnt="0"/>
      <dgm:spPr/>
    </dgm:pt>
    <dgm:pt modelId="{DA48F0DE-B2F9-4D89-8887-269DA223F588}" type="pres">
      <dgm:prSet presAssocID="{260355D4-0D9A-4A87-B80A-619BC7AB511E}" presName="centerShape" presStyleCnt="0"/>
      <dgm:spPr/>
    </dgm:pt>
    <dgm:pt modelId="{AFE22449-95EF-4481-818D-822066BD194B}" type="pres">
      <dgm:prSet presAssocID="{260355D4-0D9A-4A87-B80A-619BC7AB511E}" presName="connSite" presStyleLbl="node1" presStyleIdx="0" presStyleCnt="4"/>
      <dgm:spPr/>
    </dgm:pt>
    <dgm:pt modelId="{5F1C5234-C0CE-4897-9198-278E8D061B29}" type="pres">
      <dgm:prSet presAssocID="{260355D4-0D9A-4A87-B80A-619BC7AB511E}" presName="visible" presStyleLbl="node1" presStyleIdx="0" presStyleCnt="4" custLinFactNeighborX="2741" custLinFactNeighborY="1135"/>
      <dgm:spPr/>
      <dgm:t>
        <a:bodyPr/>
        <a:lstStyle/>
        <a:p>
          <a:endParaRPr lang="zh-TW" altLang="en-US"/>
        </a:p>
      </dgm:t>
    </dgm:pt>
    <dgm:pt modelId="{6A6DA12B-DBE4-4152-8CA1-7E2BE203AF69}" type="pres">
      <dgm:prSet presAssocID="{0C98F120-BCDA-40E0-A9BA-076444FEDF1D}" presName="Name25" presStyleLbl="parChTrans1D1" presStyleIdx="0" presStyleCnt="3"/>
      <dgm:spPr/>
      <dgm:t>
        <a:bodyPr/>
        <a:lstStyle/>
        <a:p>
          <a:endParaRPr lang="zh-TW" altLang="en-US"/>
        </a:p>
      </dgm:t>
    </dgm:pt>
    <dgm:pt modelId="{FB9BA158-3AD7-4C76-93B2-E64097467602}" type="pres">
      <dgm:prSet presAssocID="{3F735C32-216C-460E-B044-F763B7470B05}" presName="node" presStyleCnt="0"/>
      <dgm:spPr/>
    </dgm:pt>
    <dgm:pt modelId="{5902A96C-8143-4D75-AA4E-9FE3F9F0A2F8}" type="pres">
      <dgm:prSet presAssocID="{3F735C32-216C-460E-B044-F763B7470B05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0773F78-21E7-4465-AEC9-46F8793B60EB}" type="pres">
      <dgm:prSet presAssocID="{3F735C32-216C-460E-B044-F763B7470B05}" presName="child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BD06E26-4228-46D0-8764-A209D5D9100D}" type="pres">
      <dgm:prSet presAssocID="{BC5773C4-0230-47B6-982D-E2B626BD0A4F}" presName="Name25" presStyleLbl="parChTrans1D1" presStyleIdx="1" presStyleCnt="3"/>
      <dgm:spPr/>
      <dgm:t>
        <a:bodyPr/>
        <a:lstStyle/>
        <a:p>
          <a:endParaRPr lang="zh-TW" altLang="en-US"/>
        </a:p>
      </dgm:t>
    </dgm:pt>
    <dgm:pt modelId="{5B73990C-8266-482D-A40B-4D5A59AAEA99}" type="pres">
      <dgm:prSet presAssocID="{4F17D8C1-16C0-4D85-AD7A-0C4C59FA2849}" presName="node" presStyleCnt="0"/>
      <dgm:spPr/>
    </dgm:pt>
    <dgm:pt modelId="{FA4F155B-290C-498C-B1E7-B26B47F54951}" type="pres">
      <dgm:prSet presAssocID="{4F17D8C1-16C0-4D85-AD7A-0C4C59FA2849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FE88571-4E7A-4CCA-8D2B-F7E25D13235D}" type="pres">
      <dgm:prSet presAssocID="{4F17D8C1-16C0-4D85-AD7A-0C4C59FA2849}" presName="child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7DD2FF1-2E70-49EE-AEC0-D430D173D75B}" type="pres">
      <dgm:prSet presAssocID="{0F28E49C-566E-489E-8BF7-5AA224B0AC8B}" presName="Name25" presStyleLbl="parChTrans1D1" presStyleIdx="2" presStyleCnt="3"/>
      <dgm:spPr/>
      <dgm:t>
        <a:bodyPr/>
        <a:lstStyle/>
        <a:p>
          <a:endParaRPr lang="zh-TW" altLang="en-US"/>
        </a:p>
      </dgm:t>
    </dgm:pt>
    <dgm:pt modelId="{5C9E35B5-697E-4935-B876-38D78C45BB45}" type="pres">
      <dgm:prSet presAssocID="{9F0747B2-DA3C-48AE-9262-514AD216FECB}" presName="node" presStyleCnt="0"/>
      <dgm:spPr/>
    </dgm:pt>
    <dgm:pt modelId="{FFC9CB36-00C2-4742-9962-0CE8C513A243}" type="pres">
      <dgm:prSet presAssocID="{9F0747B2-DA3C-48AE-9262-514AD216FECB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A9B6D63-454C-4193-B9B6-F4893E6CA22D}" type="pres">
      <dgm:prSet presAssocID="{9F0747B2-DA3C-48AE-9262-514AD216FECB}" presName="child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BAC831E-8E5F-4191-B6D6-B09CE27806DD}" srcId="{4F17D8C1-16C0-4D85-AD7A-0C4C59FA2849}" destId="{AF63ACDE-ADA1-475C-9AD7-047CA551F9E5}" srcOrd="1" destOrd="0" parTransId="{2742F0F5-DD26-41F8-97D2-4A36C1AB9301}" sibTransId="{740A448A-9649-4F55-9788-BAFEE9D6A34B}"/>
    <dgm:cxn modelId="{41C8D734-3C10-4FDE-8062-E72190485430}" srcId="{4F17D8C1-16C0-4D85-AD7A-0C4C59FA2849}" destId="{9BEDD7D6-8A23-4F2B-A56F-E77329FC1FFD}" srcOrd="0" destOrd="0" parTransId="{C2B3AF92-0C29-4893-B875-2873FD13CE7C}" sibTransId="{4378CE1F-CB94-496B-B806-2B816181C845}"/>
    <dgm:cxn modelId="{1A948D84-4E49-4D40-BB61-4B629872B9AA}" type="presOf" srcId="{BC5773C4-0230-47B6-982D-E2B626BD0A4F}" destId="{ABD06E26-4228-46D0-8764-A209D5D9100D}" srcOrd="0" destOrd="0" presId="urn:microsoft.com/office/officeart/2005/8/layout/radial2"/>
    <dgm:cxn modelId="{D6D32D62-64C7-4E36-9029-FCE358736DA4}" type="presOf" srcId="{4F17D8C1-16C0-4D85-AD7A-0C4C59FA2849}" destId="{FA4F155B-290C-498C-B1E7-B26B47F54951}" srcOrd="0" destOrd="0" presId="urn:microsoft.com/office/officeart/2005/8/layout/radial2"/>
    <dgm:cxn modelId="{DF02623C-409B-4999-9F8C-F1D2B1425436}" type="presOf" srcId="{260355D4-0D9A-4A87-B80A-619BC7AB511E}" destId="{D538C082-0062-4FA7-8580-9BFDFA45E74B}" srcOrd="0" destOrd="0" presId="urn:microsoft.com/office/officeart/2005/8/layout/radial2"/>
    <dgm:cxn modelId="{DC46F6AA-52E6-4BD4-B271-A1E37560E6C9}" type="presOf" srcId="{9BEDD7D6-8A23-4F2B-A56F-E77329FC1FFD}" destId="{9FE88571-4E7A-4CCA-8D2B-F7E25D13235D}" srcOrd="0" destOrd="0" presId="urn:microsoft.com/office/officeart/2005/8/layout/radial2"/>
    <dgm:cxn modelId="{86DE2F76-57B8-413A-8586-A972068CF575}" srcId="{260355D4-0D9A-4A87-B80A-619BC7AB511E}" destId="{9F0747B2-DA3C-48AE-9262-514AD216FECB}" srcOrd="2" destOrd="0" parTransId="{0F28E49C-566E-489E-8BF7-5AA224B0AC8B}" sibTransId="{C9204343-335D-414B-A488-B307F98F03FF}"/>
    <dgm:cxn modelId="{94493C92-0908-4AEB-8E8B-18D0C731340B}" srcId="{9F0747B2-DA3C-48AE-9262-514AD216FECB}" destId="{53AE0BCF-6B11-4B8D-A75D-C48A0BDE88A2}" srcOrd="1" destOrd="0" parTransId="{FC0698F0-6A70-455E-BF06-32B080B4CE75}" sibTransId="{CBBA23B9-0822-454D-B00B-020A14683253}"/>
    <dgm:cxn modelId="{3BC03A4A-9313-4338-8EA2-4D7DE02D7A24}" type="presOf" srcId="{D4937F92-7D08-48C6-811F-7142E8E9FACB}" destId="{6A9B6D63-454C-4193-B9B6-F4893E6CA22D}" srcOrd="0" destOrd="0" presId="urn:microsoft.com/office/officeart/2005/8/layout/radial2"/>
    <dgm:cxn modelId="{E1E907E9-1D1B-46DE-82AC-CDDABE07ECB0}" type="presOf" srcId="{0F28E49C-566E-489E-8BF7-5AA224B0AC8B}" destId="{D7DD2FF1-2E70-49EE-AEC0-D430D173D75B}" srcOrd="0" destOrd="0" presId="urn:microsoft.com/office/officeart/2005/8/layout/radial2"/>
    <dgm:cxn modelId="{34956015-9661-4DDF-859E-08CB60E2ADA5}" type="presOf" srcId="{0C98F120-BCDA-40E0-A9BA-076444FEDF1D}" destId="{6A6DA12B-DBE4-4152-8CA1-7E2BE203AF69}" srcOrd="0" destOrd="0" presId="urn:microsoft.com/office/officeart/2005/8/layout/radial2"/>
    <dgm:cxn modelId="{0B7BA1E0-4A54-40A3-856E-BB10C972829B}" srcId="{260355D4-0D9A-4A87-B80A-619BC7AB511E}" destId="{4F17D8C1-16C0-4D85-AD7A-0C4C59FA2849}" srcOrd="1" destOrd="0" parTransId="{BC5773C4-0230-47B6-982D-E2B626BD0A4F}" sibTransId="{6CEC0E3C-BE76-45F2-A243-FE857E5AD6A4}"/>
    <dgm:cxn modelId="{578D31A5-A8BD-454B-85EE-8B5DD6502770}" type="presOf" srcId="{3F735C32-216C-460E-B044-F763B7470B05}" destId="{5902A96C-8143-4D75-AA4E-9FE3F9F0A2F8}" srcOrd="0" destOrd="0" presId="urn:microsoft.com/office/officeart/2005/8/layout/radial2"/>
    <dgm:cxn modelId="{DD0694B6-92FE-48F4-99D8-6A6519B4E17B}" srcId="{9F0747B2-DA3C-48AE-9262-514AD216FECB}" destId="{D4937F92-7D08-48C6-811F-7142E8E9FACB}" srcOrd="0" destOrd="0" parTransId="{B2F841EE-7842-424C-B20F-6DAF675A2B51}" sibTransId="{48EF7672-FDCC-411C-B4FC-6F8AA5B2142B}"/>
    <dgm:cxn modelId="{B155750C-353C-4730-93DC-56239636859D}" type="presOf" srcId="{AF63ACDE-ADA1-475C-9AD7-047CA551F9E5}" destId="{9FE88571-4E7A-4CCA-8D2B-F7E25D13235D}" srcOrd="0" destOrd="1" presId="urn:microsoft.com/office/officeart/2005/8/layout/radial2"/>
    <dgm:cxn modelId="{7450222F-D313-4074-892B-DF288902F822}" type="presOf" srcId="{9F0747B2-DA3C-48AE-9262-514AD216FECB}" destId="{FFC9CB36-00C2-4742-9962-0CE8C513A243}" srcOrd="0" destOrd="0" presId="urn:microsoft.com/office/officeart/2005/8/layout/radial2"/>
    <dgm:cxn modelId="{3C76D77D-B684-4F94-8BB8-99A8472BC1FF}" type="presOf" srcId="{53AE0BCF-6B11-4B8D-A75D-C48A0BDE88A2}" destId="{6A9B6D63-454C-4193-B9B6-F4893E6CA22D}" srcOrd="0" destOrd="1" presId="urn:microsoft.com/office/officeart/2005/8/layout/radial2"/>
    <dgm:cxn modelId="{E76B9D4C-4EDE-442B-8FDE-223BC128BA2F}" srcId="{260355D4-0D9A-4A87-B80A-619BC7AB511E}" destId="{3F735C32-216C-460E-B044-F763B7470B05}" srcOrd="0" destOrd="0" parTransId="{0C98F120-BCDA-40E0-A9BA-076444FEDF1D}" sibTransId="{28A8CAA6-173E-447E-8EB5-9BDA827F128D}"/>
    <dgm:cxn modelId="{AB962814-09A9-426D-B5A9-C4D881259D68}" type="presParOf" srcId="{D538C082-0062-4FA7-8580-9BFDFA45E74B}" destId="{C35D4950-50AF-4B30-9785-D7386449F303}" srcOrd="0" destOrd="0" presId="urn:microsoft.com/office/officeart/2005/8/layout/radial2"/>
    <dgm:cxn modelId="{5060BCC1-A34B-4223-87E9-E9315F1EB699}" type="presParOf" srcId="{C35D4950-50AF-4B30-9785-D7386449F303}" destId="{DA48F0DE-B2F9-4D89-8887-269DA223F588}" srcOrd="0" destOrd="0" presId="urn:microsoft.com/office/officeart/2005/8/layout/radial2"/>
    <dgm:cxn modelId="{D5A66B99-7ECF-4CA2-805E-6869EF2F2549}" type="presParOf" srcId="{DA48F0DE-B2F9-4D89-8887-269DA223F588}" destId="{AFE22449-95EF-4481-818D-822066BD194B}" srcOrd="0" destOrd="0" presId="urn:microsoft.com/office/officeart/2005/8/layout/radial2"/>
    <dgm:cxn modelId="{9144A6BA-CB25-45AB-910D-8356E157AE53}" type="presParOf" srcId="{DA48F0DE-B2F9-4D89-8887-269DA223F588}" destId="{5F1C5234-C0CE-4897-9198-278E8D061B29}" srcOrd="1" destOrd="0" presId="urn:microsoft.com/office/officeart/2005/8/layout/radial2"/>
    <dgm:cxn modelId="{AD41DE26-3BE6-4653-96E6-FD4C832665B9}" type="presParOf" srcId="{C35D4950-50AF-4B30-9785-D7386449F303}" destId="{6A6DA12B-DBE4-4152-8CA1-7E2BE203AF69}" srcOrd="1" destOrd="0" presId="urn:microsoft.com/office/officeart/2005/8/layout/radial2"/>
    <dgm:cxn modelId="{C9CE9810-4D2E-448B-B1A8-E258B5E6116C}" type="presParOf" srcId="{C35D4950-50AF-4B30-9785-D7386449F303}" destId="{FB9BA158-3AD7-4C76-93B2-E64097467602}" srcOrd="2" destOrd="0" presId="urn:microsoft.com/office/officeart/2005/8/layout/radial2"/>
    <dgm:cxn modelId="{F031C342-104F-4D29-95CF-ECB69CF8F7F5}" type="presParOf" srcId="{FB9BA158-3AD7-4C76-93B2-E64097467602}" destId="{5902A96C-8143-4D75-AA4E-9FE3F9F0A2F8}" srcOrd="0" destOrd="0" presId="urn:microsoft.com/office/officeart/2005/8/layout/radial2"/>
    <dgm:cxn modelId="{954B10A7-797B-4514-A6F0-7E9D5DBA06CB}" type="presParOf" srcId="{FB9BA158-3AD7-4C76-93B2-E64097467602}" destId="{E0773F78-21E7-4465-AEC9-46F8793B60EB}" srcOrd="1" destOrd="0" presId="urn:microsoft.com/office/officeart/2005/8/layout/radial2"/>
    <dgm:cxn modelId="{E536F033-5452-406D-9124-AB539B53855C}" type="presParOf" srcId="{C35D4950-50AF-4B30-9785-D7386449F303}" destId="{ABD06E26-4228-46D0-8764-A209D5D9100D}" srcOrd="3" destOrd="0" presId="urn:microsoft.com/office/officeart/2005/8/layout/radial2"/>
    <dgm:cxn modelId="{5D3A7DCE-65DE-49EF-B343-2E86CF890CD7}" type="presParOf" srcId="{C35D4950-50AF-4B30-9785-D7386449F303}" destId="{5B73990C-8266-482D-A40B-4D5A59AAEA99}" srcOrd="4" destOrd="0" presId="urn:microsoft.com/office/officeart/2005/8/layout/radial2"/>
    <dgm:cxn modelId="{712CFB36-3FE4-4E1C-96D7-80E027908958}" type="presParOf" srcId="{5B73990C-8266-482D-A40B-4D5A59AAEA99}" destId="{FA4F155B-290C-498C-B1E7-B26B47F54951}" srcOrd="0" destOrd="0" presId="urn:microsoft.com/office/officeart/2005/8/layout/radial2"/>
    <dgm:cxn modelId="{5E20F94D-CA4B-4E7C-ADF0-2AB4E99E9197}" type="presParOf" srcId="{5B73990C-8266-482D-A40B-4D5A59AAEA99}" destId="{9FE88571-4E7A-4CCA-8D2B-F7E25D13235D}" srcOrd="1" destOrd="0" presId="urn:microsoft.com/office/officeart/2005/8/layout/radial2"/>
    <dgm:cxn modelId="{B6686E9F-626B-462E-8626-C1798A7D9B57}" type="presParOf" srcId="{C35D4950-50AF-4B30-9785-D7386449F303}" destId="{D7DD2FF1-2E70-49EE-AEC0-D430D173D75B}" srcOrd="5" destOrd="0" presId="urn:microsoft.com/office/officeart/2005/8/layout/radial2"/>
    <dgm:cxn modelId="{5B92DAAA-F9F4-48F7-ACF9-07992BBC0B03}" type="presParOf" srcId="{C35D4950-50AF-4B30-9785-D7386449F303}" destId="{5C9E35B5-697E-4935-B876-38D78C45BB45}" srcOrd="6" destOrd="0" presId="urn:microsoft.com/office/officeart/2005/8/layout/radial2"/>
    <dgm:cxn modelId="{0D7F6445-1589-4D27-98B3-1256DB74FABB}" type="presParOf" srcId="{5C9E35B5-697E-4935-B876-38D78C45BB45}" destId="{FFC9CB36-00C2-4742-9962-0CE8C513A243}" srcOrd="0" destOrd="0" presId="urn:microsoft.com/office/officeart/2005/8/layout/radial2"/>
    <dgm:cxn modelId="{7FAD265F-B04E-4FFC-9646-39FC4ED1287A}" type="presParOf" srcId="{5C9E35B5-697E-4935-B876-38D78C45BB45}" destId="{6A9B6D63-454C-4193-B9B6-F4893E6CA22D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DD2FF1-2E70-49EE-AEC0-D430D173D75B}">
      <dsp:nvSpPr>
        <dsp:cNvPr id="0" name=""/>
        <dsp:cNvSpPr/>
      </dsp:nvSpPr>
      <dsp:spPr>
        <a:xfrm rot="2562917">
          <a:off x="2657969" y="4433141"/>
          <a:ext cx="953875" cy="62226"/>
        </a:xfrm>
        <a:custGeom>
          <a:avLst/>
          <a:gdLst/>
          <a:ahLst/>
          <a:cxnLst/>
          <a:rect l="0" t="0" r="0" b="0"/>
          <a:pathLst>
            <a:path>
              <a:moveTo>
                <a:pt x="0" y="31113"/>
              </a:moveTo>
              <a:lnTo>
                <a:pt x="953875" y="311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D06E26-4228-46D0-8764-A209D5D9100D}">
      <dsp:nvSpPr>
        <dsp:cNvPr id="0" name=""/>
        <dsp:cNvSpPr/>
      </dsp:nvSpPr>
      <dsp:spPr>
        <a:xfrm>
          <a:off x="2784484" y="3128014"/>
          <a:ext cx="1061148" cy="62226"/>
        </a:xfrm>
        <a:custGeom>
          <a:avLst/>
          <a:gdLst/>
          <a:ahLst/>
          <a:cxnLst/>
          <a:rect l="0" t="0" r="0" b="0"/>
          <a:pathLst>
            <a:path>
              <a:moveTo>
                <a:pt x="0" y="31113"/>
              </a:moveTo>
              <a:lnTo>
                <a:pt x="1061148" y="311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6DA12B-DBE4-4152-8CA1-7E2BE203AF69}">
      <dsp:nvSpPr>
        <dsp:cNvPr id="0" name=""/>
        <dsp:cNvSpPr/>
      </dsp:nvSpPr>
      <dsp:spPr>
        <a:xfrm rot="19037083">
          <a:off x="2657969" y="1822887"/>
          <a:ext cx="953875" cy="62226"/>
        </a:xfrm>
        <a:custGeom>
          <a:avLst/>
          <a:gdLst/>
          <a:ahLst/>
          <a:cxnLst/>
          <a:rect l="0" t="0" r="0" b="0"/>
          <a:pathLst>
            <a:path>
              <a:moveTo>
                <a:pt x="0" y="31113"/>
              </a:moveTo>
              <a:lnTo>
                <a:pt x="953875" y="311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1C5234-C0CE-4897-9198-278E8D061B29}">
      <dsp:nvSpPr>
        <dsp:cNvPr id="0" name=""/>
        <dsp:cNvSpPr/>
      </dsp:nvSpPr>
      <dsp:spPr>
        <a:xfrm>
          <a:off x="285753" y="1674785"/>
          <a:ext cx="3037638" cy="30376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02A96C-8143-4D75-AA4E-9FE3F9F0A2F8}">
      <dsp:nvSpPr>
        <dsp:cNvPr id="0" name=""/>
        <dsp:cNvSpPr/>
      </dsp:nvSpPr>
      <dsp:spPr>
        <a:xfrm>
          <a:off x="3243594" y="996"/>
          <a:ext cx="1822583" cy="1822583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/>
            <a:t>重複音</a:t>
          </a:r>
          <a:endParaRPr lang="zh-TW" altLang="en-US" sz="3200" kern="1200" dirty="0"/>
        </a:p>
      </dsp:txBody>
      <dsp:txXfrm>
        <a:off x="3510505" y="267907"/>
        <a:ext cx="1288761" cy="1288761"/>
      </dsp:txXfrm>
    </dsp:sp>
    <dsp:sp modelId="{FA4F155B-290C-498C-B1E7-B26B47F54951}">
      <dsp:nvSpPr>
        <dsp:cNvPr id="0" name=""/>
        <dsp:cNvSpPr/>
      </dsp:nvSpPr>
      <dsp:spPr>
        <a:xfrm>
          <a:off x="3845633" y="2247836"/>
          <a:ext cx="1822583" cy="1822583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/>
            <a:t>級進音</a:t>
          </a:r>
          <a:endParaRPr lang="zh-TW" altLang="en-US" sz="3200" kern="1200" dirty="0"/>
        </a:p>
      </dsp:txBody>
      <dsp:txXfrm>
        <a:off x="4112544" y="2514747"/>
        <a:ext cx="1288761" cy="1288761"/>
      </dsp:txXfrm>
    </dsp:sp>
    <dsp:sp modelId="{9FE88571-4E7A-4CCA-8D2B-F7E25D13235D}">
      <dsp:nvSpPr>
        <dsp:cNvPr id="0" name=""/>
        <dsp:cNvSpPr/>
      </dsp:nvSpPr>
      <dsp:spPr>
        <a:xfrm>
          <a:off x="5850475" y="2247836"/>
          <a:ext cx="2733874" cy="18225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4200" kern="1200" dirty="0" smtClean="0"/>
            <a:t>上行級進</a:t>
          </a:r>
          <a:endParaRPr lang="zh-TW" altLang="en-US" sz="4200" kern="1200" dirty="0"/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4200" kern="1200" dirty="0" smtClean="0"/>
            <a:t>下行級進</a:t>
          </a:r>
          <a:endParaRPr lang="zh-TW" altLang="en-US" sz="4200" kern="1200" dirty="0"/>
        </a:p>
      </dsp:txBody>
      <dsp:txXfrm>
        <a:off x="5850475" y="2247836"/>
        <a:ext cx="2733874" cy="1822583"/>
      </dsp:txXfrm>
    </dsp:sp>
    <dsp:sp modelId="{FFC9CB36-00C2-4742-9962-0CE8C513A243}">
      <dsp:nvSpPr>
        <dsp:cNvPr id="0" name=""/>
        <dsp:cNvSpPr/>
      </dsp:nvSpPr>
      <dsp:spPr>
        <a:xfrm>
          <a:off x="3243594" y="4494676"/>
          <a:ext cx="1822583" cy="1822583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/>
            <a:t>跳進音</a:t>
          </a:r>
          <a:endParaRPr lang="zh-TW" altLang="en-US" sz="3200" kern="1200" dirty="0"/>
        </a:p>
      </dsp:txBody>
      <dsp:txXfrm>
        <a:off x="3510505" y="4761587"/>
        <a:ext cx="1288761" cy="1288761"/>
      </dsp:txXfrm>
    </dsp:sp>
    <dsp:sp modelId="{6A9B6D63-454C-4193-B9B6-F4893E6CA22D}">
      <dsp:nvSpPr>
        <dsp:cNvPr id="0" name=""/>
        <dsp:cNvSpPr/>
      </dsp:nvSpPr>
      <dsp:spPr>
        <a:xfrm>
          <a:off x="5248436" y="4494676"/>
          <a:ext cx="2733874" cy="18225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4200" kern="1200" dirty="0" smtClean="0"/>
            <a:t>上行跳進</a:t>
          </a:r>
          <a:endParaRPr lang="zh-TW" altLang="en-US" sz="4200" kern="1200" dirty="0"/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4200" kern="1200" dirty="0" smtClean="0"/>
            <a:t>下行跳進</a:t>
          </a:r>
          <a:endParaRPr lang="zh-TW" altLang="en-US" sz="4200" kern="1200" dirty="0"/>
        </a:p>
      </dsp:txBody>
      <dsp:txXfrm>
        <a:off x="5248436" y="4494676"/>
        <a:ext cx="2733874" cy="18225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810C-C2AA-4E53-8537-7A7773D880AC}" type="datetimeFigureOut">
              <a:rPr lang="zh-TW" altLang="en-US" smtClean="0"/>
              <a:pPr/>
              <a:t>2016/2/16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66DD0C7-2C0D-44BB-982D-0669CCA4A5D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810C-C2AA-4E53-8537-7A7773D880AC}" type="datetimeFigureOut">
              <a:rPr lang="zh-TW" altLang="en-US" smtClean="0"/>
              <a:pPr/>
              <a:t>2016/2/16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D0C7-2C0D-44BB-982D-0669CCA4A5D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810C-C2AA-4E53-8537-7A7773D880AC}" type="datetimeFigureOut">
              <a:rPr lang="zh-TW" altLang="en-US" smtClean="0"/>
              <a:pPr/>
              <a:t>2016/2/16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D0C7-2C0D-44BB-982D-0669CCA4A5D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810C-C2AA-4E53-8537-7A7773D880AC}" type="datetimeFigureOut">
              <a:rPr lang="zh-TW" altLang="en-US" smtClean="0"/>
              <a:pPr/>
              <a:t>2016/2/16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66DD0C7-2C0D-44BB-982D-0669CCA4A5D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810C-C2AA-4E53-8537-7A7773D880AC}" type="datetimeFigureOut">
              <a:rPr lang="zh-TW" altLang="en-US" smtClean="0"/>
              <a:pPr/>
              <a:t>2016/2/16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D0C7-2C0D-44BB-982D-0669CCA4A5D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810C-C2AA-4E53-8537-7A7773D880AC}" type="datetimeFigureOut">
              <a:rPr lang="zh-TW" altLang="en-US" smtClean="0"/>
              <a:pPr/>
              <a:t>2016/2/16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D0C7-2C0D-44BB-982D-0669CCA4A5D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810C-C2AA-4E53-8537-7A7773D880AC}" type="datetimeFigureOut">
              <a:rPr lang="zh-TW" altLang="en-US" smtClean="0"/>
              <a:pPr/>
              <a:t>2016/2/16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66DD0C7-2C0D-44BB-982D-0669CCA4A5D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810C-C2AA-4E53-8537-7A7773D880AC}" type="datetimeFigureOut">
              <a:rPr lang="zh-TW" altLang="en-US" smtClean="0"/>
              <a:pPr/>
              <a:t>2016/2/16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D0C7-2C0D-44BB-982D-0669CCA4A5D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810C-C2AA-4E53-8537-7A7773D880AC}" type="datetimeFigureOut">
              <a:rPr lang="zh-TW" altLang="en-US" smtClean="0"/>
              <a:pPr/>
              <a:t>2016/2/16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D0C7-2C0D-44BB-982D-0669CCA4A5D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810C-C2AA-4E53-8537-7A7773D880AC}" type="datetimeFigureOut">
              <a:rPr lang="zh-TW" altLang="en-US" smtClean="0"/>
              <a:pPr/>
              <a:t>2016/2/16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D0C7-2C0D-44BB-982D-0669CCA4A5D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810C-C2AA-4E53-8537-7A7773D880AC}" type="datetimeFigureOut">
              <a:rPr lang="zh-TW" altLang="en-US" smtClean="0"/>
              <a:pPr/>
              <a:t>2016/2/16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D0C7-2C0D-44BB-982D-0669CCA4A5D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6EF810C-C2AA-4E53-8537-7A7773D880AC}" type="datetimeFigureOut">
              <a:rPr lang="zh-TW" altLang="en-US" smtClean="0"/>
              <a:pPr/>
              <a:t>2016/2/16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66DD0C7-2C0D-44BB-982D-0669CCA4A5D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zgWeNEHcsh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\\l27s04e\Subjects$\MUSIC\&#20013;&#19968;&#38899;&#27138;\F.1%20Teaching%20ppt\lonely%20goatherd_&#25913;&#29256;.mid" TargetMode="External"/><Relationship Id="rId1" Type="http://schemas.openxmlformats.org/officeDocument/2006/relationships/audio" Target="file:///\\l27s04e\Subjects$\MUSIC\&#20013;&#19968;&#38899;&#27138;\F.1%20Teaching%20ppt\lonely%20goatherd_&#21407;&#26412;.mid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文鼎水管體" pitchFamily="82" charset="-120"/>
                <a:ea typeface="文鼎水管體" pitchFamily="82" charset="-120"/>
              </a:rPr>
              <a:t>單元三：旋律進行方式</a:t>
            </a:r>
            <a:endParaRPr lang="zh-TW" altLang="en-US" dirty="0">
              <a:latin typeface="文鼎水管體" pitchFamily="82" charset="-120"/>
              <a:ea typeface="文鼎水管體" pitchFamily="82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>
              <a:latin typeface="文鼎水管體" pitchFamily="82" charset="-120"/>
              <a:ea typeface="文鼎水管體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文鼎水管體" pitchFamily="82" charset="-120"/>
                <a:ea typeface="文鼎水管體" pitchFamily="82" charset="-120"/>
              </a:rPr>
              <a:t>聆聽以下老師播放一首歌曲</a:t>
            </a:r>
            <a:endParaRPr lang="zh-TW" altLang="en-US" dirty="0">
              <a:latin typeface="文鼎水管體" pitchFamily="82" charset="-120"/>
              <a:ea typeface="文鼎水管體" pitchFamily="8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sz="2000" dirty="0" smtClean="0">
                <a:latin typeface="文鼎水管體" pitchFamily="82" charset="-120"/>
                <a:ea typeface="文鼎水管體" pitchFamily="82" charset="-120"/>
                <a:hlinkClick r:id="rId2"/>
              </a:rPr>
              <a:t>http://www.youtube.com/watch?v=zgWeNEHcsh8</a:t>
            </a:r>
            <a:endParaRPr lang="en-US" altLang="zh-TW" sz="2000" dirty="0" smtClean="0">
              <a:latin typeface="文鼎水管體" pitchFamily="82" charset="-120"/>
              <a:ea typeface="文鼎水管體" pitchFamily="82" charset="-120"/>
            </a:endParaRPr>
          </a:p>
          <a:p>
            <a:pPr>
              <a:buNone/>
            </a:pPr>
            <a:endParaRPr lang="en-US" altLang="zh-TW" sz="2000" dirty="0" smtClean="0">
              <a:latin typeface="文鼎水管體" pitchFamily="82" charset="-120"/>
              <a:ea typeface="文鼎水管體" pitchFamily="82" charset="-120"/>
            </a:endParaRPr>
          </a:p>
          <a:p>
            <a:r>
              <a:rPr lang="zh-TW" altLang="en-US" dirty="0" smtClean="0">
                <a:latin typeface="文鼎水管體" pitchFamily="82" charset="-120"/>
                <a:ea typeface="文鼎水管體" pitchFamily="82" charset="-120"/>
              </a:rPr>
              <a:t>留意：</a:t>
            </a:r>
            <a:endParaRPr lang="en-US" altLang="zh-TW" dirty="0" smtClean="0">
              <a:latin typeface="文鼎水管體" pitchFamily="82" charset="-120"/>
              <a:ea typeface="文鼎水管體" pitchFamily="82" charset="-120"/>
            </a:endParaRPr>
          </a:p>
          <a:p>
            <a:pPr lvl="1"/>
            <a:r>
              <a:rPr lang="zh-TW" altLang="en-US" dirty="0" smtClean="0">
                <a:latin typeface="文鼎水管體" pitchFamily="82" charset="-120"/>
                <a:ea typeface="文鼎水管體" pitchFamily="82" charset="-120"/>
              </a:rPr>
              <a:t>音樂速度如何？（快、慢）</a:t>
            </a:r>
            <a:endParaRPr lang="en-US" altLang="zh-TW" dirty="0" smtClean="0">
              <a:latin typeface="文鼎水管體" pitchFamily="82" charset="-120"/>
              <a:ea typeface="文鼎水管體" pitchFamily="82" charset="-120"/>
            </a:endParaRPr>
          </a:p>
          <a:p>
            <a:pPr lvl="1"/>
            <a:r>
              <a:rPr lang="zh-TW" altLang="en-US" dirty="0" smtClean="0">
                <a:latin typeface="文鼎水管體" pitchFamily="82" charset="-120"/>
                <a:ea typeface="文鼎水管體" pitchFamily="82" charset="-120"/>
              </a:rPr>
              <a:t>音樂是多少拍？（　　　 ？）</a:t>
            </a:r>
            <a:endParaRPr lang="en-US" altLang="zh-TW" dirty="0" smtClean="0">
              <a:latin typeface="文鼎水管體" pitchFamily="82" charset="-120"/>
              <a:ea typeface="文鼎水管體" pitchFamily="82" charset="-120"/>
            </a:endParaRPr>
          </a:p>
          <a:p>
            <a:pPr lvl="1"/>
            <a:r>
              <a:rPr lang="zh-TW" altLang="en-US" dirty="0" smtClean="0">
                <a:latin typeface="文鼎水管體" pitchFamily="82" charset="-120"/>
                <a:ea typeface="文鼎水管體" pitchFamily="82" charset="-120"/>
              </a:rPr>
              <a:t>音樂整體是什麼氣氛？（神秘？悲傷？愉快？）</a:t>
            </a:r>
            <a:endParaRPr lang="en-US" altLang="zh-TW" dirty="0" smtClean="0">
              <a:latin typeface="文鼎水管體" pitchFamily="82" charset="-120"/>
              <a:ea typeface="文鼎水管體" pitchFamily="82" charset="-120"/>
            </a:endParaRPr>
          </a:p>
          <a:p>
            <a:pPr lvl="1"/>
            <a:endParaRPr lang="zh-TW" altLang="en-US" dirty="0">
              <a:latin typeface="文鼎水管體" pitchFamily="82" charset="-120"/>
              <a:ea typeface="文鼎水管體" pitchFamily="82" charset="-120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3929058" y="3357562"/>
            <a:ext cx="1318923" cy="571504"/>
            <a:chOff x="3929059" y="2643182"/>
            <a:chExt cx="1318923" cy="571504"/>
          </a:xfrm>
        </p:grpSpPr>
        <p:sp>
          <p:nvSpPr>
            <p:cNvPr id="4" name="文字方塊 3"/>
            <p:cNvSpPr txBox="1"/>
            <p:nvPr/>
          </p:nvSpPr>
          <p:spPr>
            <a:xfrm>
              <a:off x="3929059" y="2643182"/>
              <a:ext cx="461665" cy="57150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TW" altLang="en-US" dirty="0" smtClean="0">
                  <a:latin typeface="文鼎水管體" pitchFamily="82" charset="-120"/>
                  <a:ea typeface="文鼎水管體" pitchFamily="82" charset="-120"/>
                </a:rPr>
                <a:t>２４</a:t>
              </a:r>
              <a:endParaRPr lang="zh-TW" altLang="en-US" dirty="0">
                <a:latin typeface="文鼎水管體" pitchFamily="82" charset="-120"/>
                <a:ea typeface="文鼎水管體" pitchFamily="82" charset="-120"/>
              </a:endParaRPr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4357689" y="2643182"/>
              <a:ext cx="461665" cy="57150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TW" altLang="en-US" dirty="0">
                  <a:latin typeface="文鼎水管體" pitchFamily="82" charset="-120"/>
                  <a:ea typeface="文鼎水管體" pitchFamily="82" charset="-120"/>
                </a:rPr>
                <a:t>３</a:t>
              </a:r>
              <a:r>
                <a:rPr lang="zh-TW" altLang="en-US" dirty="0" smtClean="0">
                  <a:latin typeface="文鼎水管體" pitchFamily="82" charset="-120"/>
                  <a:ea typeface="文鼎水管體" pitchFamily="82" charset="-120"/>
                </a:rPr>
                <a:t>４</a:t>
              </a:r>
              <a:endParaRPr lang="zh-TW" altLang="en-US" dirty="0">
                <a:latin typeface="文鼎水管體" pitchFamily="82" charset="-120"/>
                <a:ea typeface="文鼎水管體" pitchFamily="82" charset="-120"/>
              </a:endParaRP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4786317" y="2643182"/>
              <a:ext cx="461665" cy="57150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TW" altLang="en-US" dirty="0">
                  <a:latin typeface="文鼎水管體" pitchFamily="82" charset="-120"/>
                  <a:ea typeface="文鼎水管體" pitchFamily="82" charset="-120"/>
                </a:rPr>
                <a:t>４</a:t>
              </a:r>
              <a:r>
                <a:rPr lang="zh-TW" altLang="en-US" dirty="0" smtClean="0">
                  <a:latin typeface="文鼎水管體" pitchFamily="82" charset="-120"/>
                  <a:ea typeface="文鼎水管體" pitchFamily="82" charset="-120"/>
                </a:rPr>
                <a:t>４</a:t>
              </a:r>
              <a:endParaRPr lang="zh-TW" altLang="en-US" dirty="0">
                <a:latin typeface="文鼎水管體" pitchFamily="82" charset="-120"/>
                <a:ea typeface="文鼎水管體" pitchFamily="82" charset="-120"/>
              </a:endParaRPr>
            </a:p>
          </p:txBody>
        </p:sp>
      </p:grpSp>
      <p:sp>
        <p:nvSpPr>
          <p:cNvPr id="7" name="圓角矩形 6"/>
          <p:cNvSpPr/>
          <p:nvPr/>
        </p:nvSpPr>
        <p:spPr>
          <a:xfrm>
            <a:off x="1000100" y="4643446"/>
            <a:ext cx="6643734" cy="15716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zh-TW" altLang="en-US" sz="3200" dirty="0" smtClean="0">
                <a:solidFill>
                  <a:schemeClr val="tx1"/>
                </a:solidFill>
                <a:latin typeface="文鼎水管體" pitchFamily="82" charset="-120"/>
                <a:ea typeface="文鼎水管體" pitchFamily="82" charset="-120"/>
              </a:rPr>
              <a:t>音樂的</a:t>
            </a:r>
            <a:r>
              <a:rPr lang="zh-TW" altLang="en-US" sz="3200" dirty="0" smtClean="0">
                <a:solidFill>
                  <a:srgbClr val="FF0000"/>
                </a:solidFill>
                <a:latin typeface="文鼎水管體" pitchFamily="82" charset="-120"/>
                <a:ea typeface="文鼎水管體" pitchFamily="82" charset="-120"/>
              </a:rPr>
              <a:t>旋律</a:t>
            </a:r>
            <a:r>
              <a:rPr lang="zh-TW" altLang="en-US" sz="3200" dirty="0" smtClean="0">
                <a:solidFill>
                  <a:schemeClr val="tx1"/>
                </a:solidFill>
                <a:latin typeface="文鼎水管體" pitchFamily="82" charset="-120"/>
                <a:ea typeface="文鼎水管體" pitchFamily="82" charset="-120"/>
              </a:rPr>
              <a:t>是如何？</a:t>
            </a:r>
            <a:endParaRPr lang="en-US" altLang="zh-TW" sz="3200" dirty="0" smtClean="0">
              <a:solidFill>
                <a:schemeClr val="tx1"/>
              </a:solidFill>
              <a:latin typeface="文鼎水管體" pitchFamily="82" charset="-120"/>
              <a:ea typeface="文鼎水管體" pitchFamily="82" charset="-120"/>
            </a:endParaRPr>
          </a:p>
          <a:p>
            <a:pPr marL="0" lvl="1" algn="ctr"/>
            <a:r>
              <a:rPr lang="zh-TW" altLang="en-US" sz="3200" dirty="0" smtClean="0">
                <a:solidFill>
                  <a:schemeClr val="tx1"/>
                </a:solidFill>
                <a:latin typeface="文鼎水管體" pitchFamily="82" charset="-120"/>
                <a:ea typeface="文鼎水管體" pitchFamily="82" charset="-120"/>
              </a:rPr>
              <a:t>旋律與音樂營造的氣氛有關嗎？</a:t>
            </a:r>
            <a:endParaRPr lang="en-US" altLang="zh-TW" sz="3200" dirty="0" smtClean="0">
              <a:solidFill>
                <a:schemeClr val="tx1"/>
              </a:solidFill>
              <a:latin typeface="文鼎水管體" pitchFamily="82" charset="-120"/>
              <a:ea typeface="文鼎水管體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文鼎水管體" pitchFamily="82" charset="-120"/>
                <a:ea typeface="文鼎水管體" pitchFamily="82" charset="-120"/>
              </a:rPr>
              <a:t>試聽</a:t>
            </a:r>
            <a:r>
              <a:rPr lang="en-US" b="1" dirty="0" smtClean="0">
                <a:latin typeface="文鼎水管體" pitchFamily="82" charset="-120"/>
                <a:ea typeface="文鼎水管體" pitchFamily="82" charset="-120"/>
              </a:rPr>
              <a:t>lonely goatherd</a:t>
            </a:r>
            <a:r>
              <a:rPr lang="zh-TW" altLang="en-US" b="1" dirty="0" smtClean="0">
                <a:latin typeface="文鼎水管體" pitchFamily="82" charset="-120"/>
                <a:ea typeface="文鼎水管體" pitchFamily="82" charset="-120"/>
              </a:rPr>
              <a:t>的頭幾句</a:t>
            </a:r>
            <a:r>
              <a:rPr lang="en-US" altLang="zh-TW" b="1" dirty="0" smtClean="0">
                <a:latin typeface="文鼎水管體" pitchFamily="82" charset="-120"/>
                <a:ea typeface="文鼎水管體" pitchFamily="82" charset="-120"/>
              </a:rPr>
              <a:t>…</a:t>
            </a:r>
            <a:endParaRPr lang="zh-TW" altLang="en-US" dirty="0">
              <a:latin typeface="文鼎水管體" pitchFamily="82" charset="-120"/>
              <a:ea typeface="文鼎水管體" pitchFamily="8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文鼎水管體" pitchFamily="82" charset="-120"/>
                <a:ea typeface="文鼎水管體" pitchFamily="82" charset="-120"/>
              </a:rPr>
              <a:t>原本 </a:t>
            </a:r>
            <a:r>
              <a:rPr lang="en-US" altLang="zh-TW" dirty="0" smtClean="0">
                <a:latin typeface="文鼎水管體" pitchFamily="82" charset="-120"/>
                <a:ea typeface="文鼎水管體" pitchFamily="82" charset="-120"/>
              </a:rPr>
              <a:t>VS</a:t>
            </a:r>
            <a:r>
              <a:rPr lang="zh-TW" altLang="en-US" dirty="0" smtClean="0">
                <a:latin typeface="文鼎水管體" pitchFamily="82" charset="-120"/>
                <a:ea typeface="文鼎水管體" pitchFamily="82" charset="-120"/>
              </a:rPr>
              <a:t> 改版</a:t>
            </a:r>
            <a:endParaRPr lang="zh-TW" altLang="en-US" dirty="0">
              <a:latin typeface="文鼎水管體" pitchFamily="82" charset="-120"/>
              <a:ea typeface="文鼎水管體" pitchFamily="82" charset="-120"/>
            </a:endParaRPr>
          </a:p>
        </p:txBody>
      </p:sp>
      <p:pic>
        <p:nvPicPr>
          <p:cNvPr id="4" name="lonely goatherd_原本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928662" y="2143116"/>
            <a:ext cx="723904" cy="723904"/>
          </a:xfrm>
          <a:prstGeom prst="rect">
            <a:avLst/>
          </a:prstGeom>
        </p:spPr>
      </p:pic>
      <p:pic>
        <p:nvPicPr>
          <p:cNvPr id="5" name="lonely goatherd_改版.mid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/>
          <a:stretch>
            <a:fillRect/>
          </a:stretch>
        </p:blipFill>
        <p:spPr>
          <a:xfrm>
            <a:off x="2285984" y="2143116"/>
            <a:ext cx="714380" cy="724962"/>
          </a:xfrm>
          <a:prstGeom prst="rect">
            <a:avLst/>
          </a:prstGeom>
        </p:spPr>
      </p:pic>
      <p:sp>
        <p:nvSpPr>
          <p:cNvPr id="6" name="圓角矩形 5"/>
          <p:cNvSpPr/>
          <p:nvPr/>
        </p:nvSpPr>
        <p:spPr>
          <a:xfrm>
            <a:off x="3214678" y="4000504"/>
            <a:ext cx="3500462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>
                <a:latin typeface="文鼎水管體" pitchFamily="82" charset="-120"/>
                <a:ea typeface="文鼎水管體" pitchFamily="82" charset="-120"/>
              </a:rPr>
              <a:t>旋律有何改變</a:t>
            </a:r>
            <a:r>
              <a:rPr lang="en-US" altLang="zh-TW" sz="3600" dirty="0" smtClean="0">
                <a:latin typeface="文鼎水管體" pitchFamily="82" charset="-120"/>
                <a:ea typeface="文鼎水管體" pitchFamily="82" charset="-120"/>
              </a:rPr>
              <a:t>?</a:t>
            </a:r>
            <a:endParaRPr lang="zh-TW" altLang="en-US" dirty="0">
              <a:latin typeface="文鼎水管體" pitchFamily="82" charset="-120"/>
              <a:ea typeface="文鼎水管體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799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799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t="19542" r="20146" b="39453"/>
          <a:stretch>
            <a:fillRect/>
          </a:stretch>
        </p:blipFill>
        <p:spPr bwMode="auto">
          <a:xfrm>
            <a:off x="1071506" y="285728"/>
            <a:ext cx="7858212" cy="3026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 t="20508" r="17236" b="37500"/>
          <a:stretch>
            <a:fillRect/>
          </a:stretch>
        </p:blipFill>
        <p:spPr bwMode="auto">
          <a:xfrm>
            <a:off x="1071538" y="3571876"/>
            <a:ext cx="807246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文字方塊 5"/>
          <p:cNvSpPr txBox="1"/>
          <p:nvPr/>
        </p:nvSpPr>
        <p:spPr>
          <a:xfrm>
            <a:off x="285720" y="857232"/>
            <a:ext cx="6429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latin typeface="文鼎水管體" pitchFamily="82" charset="-120"/>
                <a:ea typeface="文鼎水管體" pitchFamily="82" charset="-120"/>
              </a:rPr>
              <a:t>原</a:t>
            </a:r>
            <a:endParaRPr lang="en-US" altLang="zh-TW" sz="4800" dirty="0" smtClean="0">
              <a:latin typeface="文鼎水管體" pitchFamily="82" charset="-120"/>
              <a:ea typeface="文鼎水管體" pitchFamily="82" charset="-120"/>
            </a:endParaRPr>
          </a:p>
          <a:p>
            <a:r>
              <a:rPr lang="zh-TW" altLang="en-US" sz="4800" dirty="0" smtClean="0">
                <a:latin typeface="文鼎水管體" pitchFamily="82" charset="-120"/>
                <a:ea typeface="文鼎水管體" pitchFamily="82" charset="-120"/>
              </a:rPr>
              <a:t>本</a:t>
            </a:r>
            <a:endParaRPr lang="zh-TW" altLang="en-US" sz="4800" dirty="0">
              <a:latin typeface="文鼎水管體" pitchFamily="82" charset="-120"/>
              <a:ea typeface="文鼎水管體" pitchFamily="82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85720" y="4286256"/>
            <a:ext cx="6429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latin typeface="文鼎水管體" pitchFamily="82" charset="-120"/>
                <a:ea typeface="文鼎水管體" pitchFamily="82" charset="-120"/>
              </a:rPr>
              <a:t>改版</a:t>
            </a:r>
            <a:endParaRPr lang="en-US" altLang="zh-TW" sz="4800" dirty="0" smtClean="0">
              <a:latin typeface="文鼎水管體" pitchFamily="82" charset="-120"/>
              <a:ea typeface="文鼎水管體" pitchFamily="82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3571868" y="2928934"/>
            <a:ext cx="3500462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>
                <a:latin typeface="文鼎水管體" pitchFamily="82" charset="-120"/>
                <a:ea typeface="文鼎水管體" pitchFamily="82" charset="-120"/>
              </a:rPr>
              <a:t>旋律有何改變</a:t>
            </a:r>
            <a:r>
              <a:rPr lang="en-US" altLang="zh-TW" sz="3600" dirty="0" smtClean="0">
                <a:latin typeface="文鼎水管體" pitchFamily="82" charset="-120"/>
                <a:ea typeface="文鼎水管體" pitchFamily="82" charset="-120"/>
              </a:rPr>
              <a:t>?</a:t>
            </a:r>
            <a:endParaRPr lang="zh-TW" altLang="en-US" dirty="0">
              <a:latin typeface="文鼎水管體" pitchFamily="82" charset="-120"/>
              <a:ea typeface="文鼎水管體" pitchFamily="82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500166" y="4500570"/>
            <a:ext cx="7358114" cy="121444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latin typeface="文鼎水管體" pitchFamily="82" charset="-120"/>
                <a:ea typeface="文鼎水管體" pitchFamily="82" charset="-120"/>
              </a:rPr>
              <a:t>小結</a:t>
            </a:r>
            <a:r>
              <a:rPr lang="en-US" altLang="zh-TW" sz="3200" dirty="0" smtClean="0">
                <a:latin typeface="文鼎水管體" pitchFamily="82" charset="-120"/>
                <a:ea typeface="文鼎水管體" pitchFamily="82" charset="-120"/>
              </a:rPr>
              <a:t>:</a:t>
            </a:r>
            <a:r>
              <a:rPr lang="zh-TW" altLang="en-US" sz="3200" dirty="0" smtClean="0">
                <a:latin typeface="文鼎水管體" pitchFamily="82" charset="-120"/>
                <a:ea typeface="文鼎水管體" pitchFamily="82" charset="-120"/>
              </a:rPr>
              <a:t>音樂氣氛營造</a:t>
            </a:r>
            <a:r>
              <a:rPr lang="en-US" altLang="zh-TW" sz="3200" dirty="0" smtClean="0">
                <a:latin typeface="文鼎水管體" pitchFamily="82" charset="-120"/>
                <a:ea typeface="文鼎水管體" pitchFamily="82" charset="-120"/>
              </a:rPr>
              <a:t>=</a:t>
            </a:r>
            <a:r>
              <a:rPr lang="zh-TW" altLang="en-US" sz="3200" dirty="0" smtClean="0">
                <a:latin typeface="文鼎水管體" pitchFamily="82" charset="-120"/>
                <a:ea typeface="文鼎水管體" pitchFamily="82" charset="-120"/>
              </a:rPr>
              <a:t>速度</a:t>
            </a:r>
            <a:r>
              <a:rPr lang="en-US" altLang="zh-TW" sz="3200" dirty="0" smtClean="0">
                <a:latin typeface="文鼎水管體" pitchFamily="82" charset="-120"/>
                <a:ea typeface="文鼎水管體" pitchFamily="82" charset="-120"/>
              </a:rPr>
              <a:t>+</a:t>
            </a:r>
            <a:r>
              <a:rPr lang="zh-TW" altLang="en-US" sz="3200" dirty="0" smtClean="0">
                <a:latin typeface="文鼎水管體" pitchFamily="82" charset="-120"/>
                <a:ea typeface="文鼎水管體" pitchFamily="82" charset="-120"/>
              </a:rPr>
              <a:t>旋律</a:t>
            </a:r>
            <a:r>
              <a:rPr lang="en-US" altLang="zh-TW" sz="3200" dirty="0" smtClean="0">
                <a:latin typeface="文鼎水管體" pitchFamily="82" charset="-120"/>
                <a:ea typeface="文鼎水管體" pitchFamily="82" charset="-120"/>
              </a:rPr>
              <a:t>+………</a:t>
            </a:r>
            <a:endParaRPr lang="zh-TW" altLang="en-US" sz="3200" dirty="0">
              <a:latin typeface="文鼎水管體" pitchFamily="82" charset="-120"/>
              <a:ea typeface="文鼎水管體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文鼎水管體" pitchFamily="82" charset="-120"/>
                <a:ea typeface="文鼎水管體" pitchFamily="82" charset="-120"/>
              </a:rPr>
              <a:t>考考你：你會如何形容這些旋律？</a:t>
            </a:r>
            <a:endParaRPr lang="zh-TW" altLang="en-US" dirty="0">
              <a:latin typeface="文鼎水管體" pitchFamily="82" charset="-120"/>
              <a:ea typeface="文鼎水管體" pitchFamily="8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46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>
                <a:latin typeface="文鼎水管體" pitchFamily="82" charset="-120"/>
                <a:ea typeface="文鼎水管體" pitchFamily="82" charset="-120"/>
              </a:rPr>
              <a:t>第１句：</a:t>
            </a:r>
            <a:r>
              <a:rPr lang="zh-TW" altLang="en-US" dirty="0" smtClean="0">
                <a:solidFill>
                  <a:srgbClr val="FF0000"/>
                </a:solidFill>
                <a:latin typeface="文鼎水管體" pitchFamily="82" charset="-120"/>
                <a:ea typeface="文鼎水管體" pitchFamily="82" charset="-120"/>
              </a:rPr>
              <a:t>重複</a:t>
            </a:r>
            <a:r>
              <a:rPr lang="zh-TW" altLang="en-US" dirty="0" smtClean="0">
                <a:latin typeface="文鼎水管體" pitchFamily="82" charset="-120"/>
                <a:ea typeface="文鼎水管體" pitchFamily="82" charset="-120"/>
              </a:rPr>
              <a:t>音「你怕我怕，個個怕</a:t>
            </a:r>
            <a:r>
              <a:rPr lang="en-US" altLang="zh-TW" dirty="0" smtClean="0">
                <a:latin typeface="文鼎水管體" pitchFamily="82" charset="-120"/>
                <a:ea typeface="文鼎水管體" pitchFamily="82" charset="-120"/>
              </a:rPr>
              <a:t>…</a:t>
            </a:r>
            <a:r>
              <a:rPr lang="zh-TW" altLang="en-US" dirty="0" smtClean="0">
                <a:latin typeface="文鼎水管體" pitchFamily="82" charset="-120"/>
                <a:ea typeface="文鼎水管體" pitchFamily="82" charset="-120"/>
              </a:rPr>
              <a:t>」</a:t>
            </a:r>
            <a:endParaRPr lang="en-US" altLang="zh-TW" dirty="0" smtClean="0">
              <a:latin typeface="文鼎水管體" pitchFamily="82" charset="-120"/>
              <a:ea typeface="文鼎水管體" pitchFamily="82" charset="-120"/>
            </a:endParaRPr>
          </a:p>
          <a:p>
            <a:pPr>
              <a:buNone/>
            </a:pPr>
            <a:endParaRPr lang="en-US" altLang="zh-TW" dirty="0" smtClean="0">
              <a:latin typeface="文鼎水管體" pitchFamily="82" charset="-120"/>
              <a:ea typeface="文鼎水管體" pitchFamily="82" charset="-120"/>
            </a:endParaRPr>
          </a:p>
          <a:p>
            <a:pPr>
              <a:buNone/>
            </a:pPr>
            <a:r>
              <a:rPr lang="zh-TW" altLang="en-US" dirty="0" smtClean="0">
                <a:latin typeface="文鼎水管體" pitchFamily="82" charset="-120"/>
                <a:ea typeface="文鼎水管體" pitchFamily="82" charset="-120"/>
              </a:rPr>
              <a:t>第２句：</a:t>
            </a:r>
            <a:r>
              <a:rPr lang="zh-TW" altLang="en-US" dirty="0" smtClean="0">
                <a:solidFill>
                  <a:srgbClr val="00B050"/>
                </a:solidFill>
                <a:latin typeface="文鼎水管體" pitchFamily="82" charset="-120"/>
                <a:ea typeface="文鼎水管體" pitchFamily="82" charset="-120"/>
              </a:rPr>
              <a:t>跳進</a:t>
            </a:r>
            <a:r>
              <a:rPr lang="zh-TW" altLang="en-US" dirty="0" smtClean="0">
                <a:latin typeface="文鼎水管體" pitchFamily="82" charset="-120"/>
                <a:ea typeface="文鼎水管體" pitchFamily="82" charset="-120"/>
              </a:rPr>
              <a:t>上行「糖又加</a:t>
            </a:r>
            <a:r>
              <a:rPr lang="en-US" altLang="zh-TW" dirty="0" smtClean="0">
                <a:latin typeface="文鼎水管體" pitchFamily="82" charset="-120"/>
                <a:ea typeface="文鼎水管體" pitchFamily="82" charset="-120"/>
              </a:rPr>
              <a:t>…</a:t>
            </a:r>
            <a:r>
              <a:rPr lang="zh-TW" altLang="en-US" dirty="0" smtClean="0">
                <a:latin typeface="文鼎水管體" pitchFamily="82" charset="-120"/>
                <a:ea typeface="文鼎水管體" pitchFamily="82" charset="-120"/>
              </a:rPr>
              <a:t>」</a:t>
            </a:r>
            <a:endParaRPr lang="en-US" altLang="zh-TW" dirty="0" smtClean="0">
              <a:latin typeface="文鼎水管體" pitchFamily="82" charset="-120"/>
              <a:ea typeface="文鼎水管體" pitchFamily="82" charset="-120"/>
            </a:endParaRPr>
          </a:p>
          <a:p>
            <a:pPr>
              <a:buNone/>
            </a:pPr>
            <a:endParaRPr lang="en-US" altLang="zh-TW" dirty="0" smtClean="0">
              <a:latin typeface="文鼎水管體" pitchFamily="82" charset="-120"/>
              <a:ea typeface="文鼎水管體" pitchFamily="82" charset="-120"/>
            </a:endParaRPr>
          </a:p>
          <a:p>
            <a:pPr>
              <a:buNone/>
            </a:pPr>
            <a:r>
              <a:rPr lang="zh-TW" altLang="en-US" dirty="0" smtClean="0">
                <a:latin typeface="文鼎水管體" pitchFamily="82" charset="-120"/>
                <a:ea typeface="文鼎水管體" pitchFamily="82" charset="-120"/>
              </a:rPr>
              <a:t>第３句：</a:t>
            </a:r>
            <a:r>
              <a:rPr lang="zh-TW" altLang="en-US" dirty="0" smtClean="0">
                <a:solidFill>
                  <a:srgbClr val="0070C0"/>
                </a:solidFill>
                <a:latin typeface="文鼎水管體" pitchFamily="82" charset="-120"/>
                <a:ea typeface="文鼎水管體" pitchFamily="82" charset="-120"/>
              </a:rPr>
              <a:t>級進</a:t>
            </a:r>
            <a:r>
              <a:rPr lang="zh-TW" altLang="en-US" dirty="0" smtClean="0">
                <a:latin typeface="文鼎水管體" pitchFamily="82" charset="-120"/>
                <a:ea typeface="文鼎水管體" pitchFamily="82" charset="-120"/>
              </a:rPr>
              <a:t>上行</a:t>
            </a:r>
            <a:endParaRPr lang="en-US" altLang="zh-TW" dirty="0" smtClean="0">
              <a:latin typeface="文鼎水管體" pitchFamily="82" charset="-120"/>
              <a:ea typeface="文鼎水管體" pitchFamily="82" charset="-120"/>
            </a:endParaRPr>
          </a:p>
          <a:p>
            <a:pPr>
              <a:buNone/>
            </a:pPr>
            <a:endParaRPr lang="en-US" altLang="zh-TW" dirty="0" smtClean="0">
              <a:latin typeface="文鼎水管體" pitchFamily="82" charset="-120"/>
              <a:ea typeface="文鼎水管體" pitchFamily="82" charset="-120"/>
            </a:endParaRPr>
          </a:p>
          <a:p>
            <a:pPr>
              <a:buNone/>
            </a:pPr>
            <a:r>
              <a:rPr lang="zh-TW" altLang="en-US" dirty="0" smtClean="0">
                <a:latin typeface="文鼎水管體" pitchFamily="82" charset="-120"/>
                <a:ea typeface="文鼎水管體" pitchFamily="82" charset="-120"/>
              </a:rPr>
              <a:t>第４句：</a:t>
            </a:r>
            <a:r>
              <a:rPr lang="zh-TW" altLang="en-US" u="sng" dirty="0" smtClean="0">
                <a:solidFill>
                  <a:srgbClr val="7030A0"/>
                </a:solidFill>
                <a:latin typeface="文鼎水管體" pitchFamily="82" charset="-120"/>
                <a:ea typeface="文鼎水管體" pitchFamily="82" charset="-120"/>
              </a:rPr>
              <a:t>大跳上行</a:t>
            </a:r>
            <a:endParaRPr lang="en-US" altLang="zh-TW" u="sng" dirty="0" smtClean="0">
              <a:solidFill>
                <a:srgbClr val="7030A0"/>
              </a:solidFill>
              <a:latin typeface="文鼎水管體" pitchFamily="82" charset="-120"/>
              <a:ea typeface="文鼎水管體" pitchFamily="82" charset="-120"/>
            </a:endParaRPr>
          </a:p>
          <a:p>
            <a:pPr>
              <a:buNone/>
            </a:pPr>
            <a:endParaRPr lang="en-US" altLang="zh-TW" dirty="0" smtClean="0">
              <a:latin typeface="文鼎水管體" pitchFamily="82" charset="-120"/>
              <a:ea typeface="文鼎水管體" pitchFamily="82" charset="-12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l="475" t="19726" r="56592" b="70508"/>
          <a:stretch>
            <a:fillRect/>
          </a:stretch>
        </p:blipFill>
        <p:spPr bwMode="auto">
          <a:xfrm>
            <a:off x="2046514" y="2071678"/>
            <a:ext cx="418757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/>
          <a:srcRect l="530" t="19921" r="39209" b="70313"/>
          <a:stretch>
            <a:fillRect/>
          </a:stretch>
        </p:blipFill>
        <p:spPr bwMode="auto">
          <a:xfrm>
            <a:off x="1480457" y="3214686"/>
            <a:ext cx="5877625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/>
          <a:srcRect l="554" t="19726" r="43408" b="70508"/>
          <a:stretch>
            <a:fillRect/>
          </a:stretch>
        </p:blipFill>
        <p:spPr bwMode="auto">
          <a:xfrm>
            <a:off x="1625600" y="4429132"/>
            <a:ext cx="546574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/>
          <a:srcRect l="370" t="20508" r="31884" b="70703"/>
          <a:stretch>
            <a:fillRect/>
          </a:stretch>
        </p:blipFill>
        <p:spPr bwMode="auto">
          <a:xfrm>
            <a:off x="1393371" y="5715016"/>
            <a:ext cx="6607653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en-US" sz="4800" dirty="0" smtClean="0">
                <a:latin typeface="文鼎水管體" pitchFamily="82" charset="-120"/>
                <a:ea typeface="文鼎水管體" pitchFamily="82" charset="-120"/>
              </a:rPr>
              <a:t>跳進音</a:t>
            </a:r>
            <a:r>
              <a:rPr lang="en-US" altLang="zh-TW" sz="4800" dirty="0" smtClean="0">
                <a:latin typeface="文鼎水管體" pitchFamily="82" charset="-120"/>
                <a:ea typeface="文鼎水管體" pitchFamily="82" charset="-120"/>
              </a:rPr>
              <a:t>(</a:t>
            </a:r>
            <a:r>
              <a:rPr lang="zh-TW" altLang="en-US" sz="4800" dirty="0" smtClean="0">
                <a:latin typeface="文鼎水管體" pitchFamily="82" charset="-120"/>
                <a:ea typeface="文鼎水管體" pitchFamily="82" charset="-120"/>
              </a:rPr>
              <a:t>大跳、小跳</a:t>
            </a:r>
            <a:r>
              <a:rPr lang="en-US" altLang="zh-TW" sz="4800" dirty="0" smtClean="0">
                <a:latin typeface="文鼎水管體" pitchFamily="82" charset="-120"/>
                <a:ea typeface="文鼎水管體" pitchFamily="82" charset="-120"/>
              </a:rPr>
              <a:t>)</a:t>
            </a:r>
            <a:r>
              <a:rPr lang="zh-TW" altLang="en-US" sz="4800" dirty="0" smtClean="0">
                <a:latin typeface="文鼎水管體" pitchFamily="82" charset="-120"/>
                <a:ea typeface="文鼎水管體" pitchFamily="82" charset="-120"/>
              </a:rPr>
              <a:t>點分辨</a:t>
            </a:r>
            <a:r>
              <a:rPr lang="en-US" altLang="zh-TW" sz="4800" dirty="0" smtClean="0">
                <a:latin typeface="文鼎水管體" pitchFamily="82" charset="-120"/>
                <a:ea typeface="文鼎水管體" pitchFamily="82" charset="-120"/>
              </a:rPr>
              <a:t>?</a:t>
            </a:r>
            <a:endParaRPr lang="zh-TW" altLang="en-US" sz="4800" dirty="0">
              <a:latin typeface="文鼎水管體" pitchFamily="82" charset="-120"/>
              <a:ea typeface="文鼎水管體" pitchFamily="82" charset="-120"/>
            </a:endParaRPr>
          </a:p>
        </p:txBody>
      </p:sp>
      <p:pic>
        <p:nvPicPr>
          <p:cNvPr id="3074" name="Picture 2" descr="C:\Users\nlh\AppData\Local\Microsoft\Windows\Temporary Internet Files\Content.IE5\0X0BWZF1\MC900370822[1]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20755056">
            <a:off x="1072603" y="1922920"/>
            <a:ext cx="4000528" cy="4008574"/>
          </a:xfrm>
          <a:prstGeom prst="rect">
            <a:avLst/>
          </a:prstGeom>
          <a:noFill/>
        </p:spPr>
      </p:pic>
      <p:pic>
        <p:nvPicPr>
          <p:cNvPr id="6" name="Picture 2" descr="C:\Users\nlh\AppData\Local\Microsoft\Windows\Temporary Internet Files\Content.IE5\0X0BWZF1\MC900370822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515936">
            <a:off x="6177179" y="2533363"/>
            <a:ext cx="1349519" cy="13522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 t="25390" r="20166" b="27734"/>
          <a:stretch>
            <a:fillRect/>
          </a:stretch>
        </p:blipFill>
        <p:spPr bwMode="auto">
          <a:xfrm>
            <a:off x="71406" y="142852"/>
            <a:ext cx="8922272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圓角矩形 7"/>
          <p:cNvSpPr/>
          <p:nvPr/>
        </p:nvSpPr>
        <p:spPr>
          <a:xfrm>
            <a:off x="714348" y="1214422"/>
            <a:ext cx="1285884" cy="78581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>
                <a:solidFill>
                  <a:srgbClr val="FFFF00"/>
                </a:solidFill>
              </a:rPr>
              <a:t>小跳</a:t>
            </a:r>
            <a:endParaRPr lang="zh-TW" altLang="en-US" sz="3600" dirty="0">
              <a:solidFill>
                <a:srgbClr val="FFFF00"/>
              </a:solidFill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3500430" y="571480"/>
            <a:ext cx="1285884" cy="78581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solidFill>
                  <a:srgbClr val="FFFF00"/>
                </a:solidFill>
              </a:rPr>
              <a:t>大</a:t>
            </a:r>
            <a:r>
              <a:rPr lang="zh-TW" altLang="en-US" sz="3600" dirty="0" smtClean="0">
                <a:solidFill>
                  <a:srgbClr val="FFFF00"/>
                </a:solidFill>
              </a:rPr>
              <a:t>跳</a:t>
            </a:r>
            <a:endParaRPr lang="zh-TW" altLang="en-US" sz="3600" dirty="0">
              <a:solidFill>
                <a:srgbClr val="FFFF00"/>
              </a:solidFill>
            </a:endParaRPr>
          </a:p>
        </p:txBody>
      </p:sp>
      <p:pic>
        <p:nvPicPr>
          <p:cNvPr id="4101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t="17362" r="82723" b="70485"/>
          <a:stretch>
            <a:fillRect/>
          </a:stretch>
        </p:blipFill>
        <p:spPr bwMode="auto">
          <a:xfrm>
            <a:off x="0" y="4500570"/>
            <a:ext cx="2708071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/>
          <a:srcRect l="33146" t="17362" r="52767" b="71589"/>
          <a:stretch>
            <a:fillRect/>
          </a:stretch>
        </p:blipFill>
        <p:spPr bwMode="auto">
          <a:xfrm>
            <a:off x="3214678" y="4429132"/>
            <a:ext cx="2550337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/>
          <a:srcRect l="64635" t="17362" r="20449" b="71590"/>
          <a:stretch>
            <a:fillRect/>
          </a:stretch>
        </p:blipFill>
        <p:spPr bwMode="auto">
          <a:xfrm>
            <a:off x="6243650" y="4429132"/>
            <a:ext cx="282894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圓角矩形 13"/>
          <p:cNvSpPr/>
          <p:nvPr/>
        </p:nvSpPr>
        <p:spPr>
          <a:xfrm>
            <a:off x="7643834" y="642918"/>
            <a:ext cx="1285884" cy="78581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solidFill>
                  <a:srgbClr val="FFFF00"/>
                </a:solidFill>
              </a:rPr>
              <a:t>大</a:t>
            </a:r>
            <a:r>
              <a:rPr lang="zh-TW" altLang="en-US" sz="3600" dirty="0" smtClean="0">
                <a:solidFill>
                  <a:srgbClr val="FFFF00"/>
                </a:solidFill>
              </a:rPr>
              <a:t>跳</a:t>
            </a:r>
            <a:endParaRPr lang="zh-TW" altLang="en-US" sz="3600" dirty="0">
              <a:solidFill>
                <a:srgbClr val="FFFF00"/>
              </a:solidFill>
            </a:endParaRPr>
          </a:p>
        </p:txBody>
      </p:sp>
      <p:sp>
        <p:nvSpPr>
          <p:cNvPr id="15" name="圓角矩形 14"/>
          <p:cNvSpPr/>
          <p:nvPr/>
        </p:nvSpPr>
        <p:spPr>
          <a:xfrm>
            <a:off x="357158" y="6000768"/>
            <a:ext cx="2214578" cy="64294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/>
              <a:t>3</a:t>
            </a:r>
            <a:r>
              <a:rPr lang="zh-TW" altLang="en-US" sz="3200" dirty="0" smtClean="0"/>
              <a:t>度音程</a:t>
            </a:r>
            <a:endParaRPr lang="zh-TW" altLang="en-US" sz="3200" dirty="0"/>
          </a:p>
        </p:txBody>
      </p:sp>
      <p:sp>
        <p:nvSpPr>
          <p:cNvPr id="16" name="圓角矩形 15"/>
          <p:cNvSpPr/>
          <p:nvPr/>
        </p:nvSpPr>
        <p:spPr>
          <a:xfrm>
            <a:off x="3428992" y="6000768"/>
            <a:ext cx="2214578" cy="64294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3200" dirty="0"/>
              <a:t>5</a:t>
            </a:r>
            <a:r>
              <a:rPr lang="zh-TW" altLang="en-US" sz="3200" dirty="0" smtClean="0"/>
              <a:t>度音程</a:t>
            </a:r>
            <a:endParaRPr lang="zh-TW" altLang="en-US" sz="3200" dirty="0"/>
          </a:p>
        </p:txBody>
      </p:sp>
      <p:sp>
        <p:nvSpPr>
          <p:cNvPr id="17" name="圓角矩形 16"/>
          <p:cNvSpPr/>
          <p:nvPr/>
        </p:nvSpPr>
        <p:spPr>
          <a:xfrm>
            <a:off x="6572264" y="6000768"/>
            <a:ext cx="2214578" cy="64294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3200" dirty="0"/>
              <a:t>8</a:t>
            </a:r>
            <a:r>
              <a:rPr lang="zh-TW" altLang="en-US" sz="3200" dirty="0" smtClean="0"/>
              <a:t>度音程</a:t>
            </a:r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86800" cy="838200"/>
          </a:xfrm>
        </p:spPr>
        <p:txBody>
          <a:bodyPr/>
          <a:lstStyle/>
          <a:p>
            <a:r>
              <a:rPr lang="zh-TW" altLang="en-US" dirty="0" smtClean="0"/>
              <a:t>總結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18110"/>
          </a:xfrm>
        </p:spPr>
        <p:txBody>
          <a:bodyPr/>
          <a:lstStyle/>
          <a:p>
            <a:pPr>
              <a:buNone/>
            </a:pPr>
            <a:endParaRPr lang="en-US" altLang="zh-TW" dirty="0" smtClean="0"/>
          </a:p>
        </p:txBody>
      </p:sp>
      <p:graphicFrame>
        <p:nvGraphicFramePr>
          <p:cNvPr id="4" name="資料庫圖表 3"/>
          <p:cNvGraphicFramePr/>
          <p:nvPr/>
        </p:nvGraphicFramePr>
        <p:xfrm>
          <a:off x="71438" y="285728"/>
          <a:ext cx="8786842" cy="6318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142976" y="2500306"/>
            <a:ext cx="15716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 smtClean="0">
                <a:latin typeface="文鼎水管體" pitchFamily="82" charset="-120"/>
                <a:ea typeface="文鼎水管體" pitchFamily="82" charset="-120"/>
              </a:rPr>
              <a:t>旋律動向</a:t>
            </a:r>
            <a:endParaRPr lang="zh-TW" altLang="en-US" sz="2000" dirty="0">
              <a:latin typeface="文鼎水管體" pitchFamily="82" charset="-120"/>
              <a:ea typeface="文鼎水管體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200</TotalTime>
  <Words>190</Words>
  <Application>Microsoft Office PowerPoint</Application>
  <PresentationFormat>如螢幕大小 (4:3)</PresentationFormat>
  <Paragraphs>45</Paragraphs>
  <Slides>8</Slides>
  <Notes>0</Notes>
  <HiddenSlides>0</HiddenSlides>
  <MMClips>2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文鼎水管體</vt:lpstr>
      <vt:lpstr>微軟正黑體</vt:lpstr>
      <vt:lpstr>Franklin Gothic Book</vt:lpstr>
      <vt:lpstr>Franklin Gothic Medium</vt:lpstr>
      <vt:lpstr>Wingdings 2</vt:lpstr>
      <vt:lpstr>旅程</vt:lpstr>
      <vt:lpstr>單元三：旋律進行方式</vt:lpstr>
      <vt:lpstr>聆聽以下老師播放一首歌曲</vt:lpstr>
      <vt:lpstr>試聽lonely goatherd的頭幾句…</vt:lpstr>
      <vt:lpstr>PowerPoint 簡報</vt:lpstr>
      <vt:lpstr>考考你：你會如何形容這些旋律？</vt:lpstr>
      <vt:lpstr>跳進音(大跳、小跳)點分辨?</vt:lpstr>
      <vt:lpstr>PowerPoint 簡報</vt:lpstr>
      <vt:lpstr>總結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單元三：旋律進行方式</dc:title>
  <dc:creator>nlh</dc:creator>
  <cp:lastModifiedBy>Ng Lai Hong </cp:lastModifiedBy>
  <cp:revision>38</cp:revision>
  <dcterms:created xsi:type="dcterms:W3CDTF">2013-11-20T23:48:20Z</dcterms:created>
  <dcterms:modified xsi:type="dcterms:W3CDTF">2016-02-16T04:11:10Z</dcterms:modified>
</cp:coreProperties>
</file>