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2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8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1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0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2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9/29/2014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2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9/29/2014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4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9/29/2014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9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775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6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單元六</a:t>
            </a:r>
            <a:r>
              <a:rPr lang="zh-TW" altLang="en-US" dirty="0"/>
              <a:t>：</a:t>
            </a:r>
            <a:r>
              <a:rPr lang="zh-TW" altLang="en-US" dirty="0" smtClean="0"/>
              <a:t>曲式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134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1583898" y="213818"/>
            <a:ext cx="4254898" cy="3127385"/>
            <a:chOff x="0" y="0"/>
            <a:chExt cx="2488565" cy="1915795"/>
          </a:xfrm>
        </p:grpSpPr>
        <p:sp>
          <p:nvSpPr>
            <p:cNvPr id="41" name="矩形 40"/>
            <p:cNvSpPr/>
            <p:nvPr/>
          </p:nvSpPr>
          <p:spPr>
            <a:xfrm>
              <a:off x="0" y="0"/>
              <a:ext cx="2488565" cy="19157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262393" y="540689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461175" y="206734"/>
              <a:ext cx="135172" cy="12722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620202" y="540689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818984" y="365760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017767" y="198783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1351722" y="922352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1518699" y="588397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1717482" y="922352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1916264" y="747423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2115047" y="580446"/>
              <a:ext cx="135172" cy="12722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6633823" y="3503961"/>
            <a:ext cx="4254898" cy="3127385"/>
            <a:chOff x="0" y="0"/>
            <a:chExt cx="2488565" cy="1915795"/>
          </a:xfrm>
        </p:grpSpPr>
        <p:sp>
          <p:nvSpPr>
            <p:cNvPr id="30" name="矩形 29"/>
            <p:cNvSpPr/>
            <p:nvPr/>
          </p:nvSpPr>
          <p:spPr>
            <a:xfrm>
              <a:off x="0" y="0"/>
              <a:ext cx="2488565" cy="19157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262393" y="540689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461175" y="206734"/>
              <a:ext cx="135172" cy="12722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620202" y="540689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818984" y="365760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1017767" y="198783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1351722" y="922352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1518699" y="588397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1717482" y="922352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1916264" y="747423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2115047" y="580446"/>
              <a:ext cx="135172" cy="12722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1583312" y="3503206"/>
            <a:ext cx="4254898" cy="3127385"/>
            <a:chOff x="0" y="0"/>
            <a:chExt cx="2488758" cy="1915795"/>
          </a:xfrm>
        </p:grpSpPr>
        <p:sp>
          <p:nvSpPr>
            <p:cNvPr id="19" name="矩形 18"/>
            <p:cNvSpPr/>
            <p:nvPr/>
          </p:nvSpPr>
          <p:spPr>
            <a:xfrm>
              <a:off x="0" y="0"/>
              <a:ext cx="2488758" cy="19157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43124" y="1606163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81663" y="1073426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628154" y="1606163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834887" y="1224500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017767" y="1073426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383527" y="1073426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574359" y="1073426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773141" y="1073426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963973" y="1073426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2122999" y="1224500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6627304" y="223879"/>
            <a:ext cx="4254898" cy="3127385"/>
            <a:chOff x="0" y="0"/>
            <a:chExt cx="2488758" cy="1915795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2488758" cy="19157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43124" y="1606163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81663" y="1073426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628154" y="1606163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834887" y="1224500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017767" y="1073426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83527" y="1073426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574359" y="1073426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773141" y="1232452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963973" y="874643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2123725" y="691764"/>
              <a:ext cx="134620" cy="127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79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考考你</a:t>
            </a:r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470">
            <a:off x="8355037" y="2368060"/>
            <a:ext cx="3810000" cy="3810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這個</a:t>
            </a:r>
            <a:r>
              <a:rPr lang="zh-TW" altLang="en-US" sz="36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旋律共出現了多少次</a:t>
            </a:r>
            <a:r>
              <a:rPr lang="zh-TW" altLang="en-US" sz="36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？</a:t>
            </a:r>
            <a:endParaRPr lang="en-US" altLang="zh-TW" sz="36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0" indent="0">
              <a:buNone/>
            </a:pPr>
            <a:endParaRPr lang="en-US" altLang="zh-TW" sz="36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除了</a:t>
            </a:r>
            <a:r>
              <a:rPr lang="zh-TW" altLang="en-US" sz="36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這個旋律，還有幾多個「其他旋律」</a:t>
            </a:r>
            <a:r>
              <a:rPr lang="zh-TW" altLang="en-US" sz="36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？</a:t>
            </a:r>
            <a:endParaRPr lang="en-US" altLang="zh-TW" sz="36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0" indent="0">
              <a:buNone/>
            </a:pPr>
            <a:endParaRPr lang="en-US" altLang="zh-TW" sz="36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你</a:t>
            </a:r>
            <a:r>
              <a:rPr lang="zh-TW" altLang="en-US" sz="36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是如何把「其他旋律」分辨出來？</a:t>
            </a:r>
          </a:p>
          <a:p>
            <a:endParaRPr lang="zh-HK" altLang="en-US" sz="36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31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曲式結構</a:t>
            </a:r>
            <a:r>
              <a:rPr lang="zh-TW" altLang="en-US" dirty="0" smtClean="0">
                <a:sym typeface="Wingdings" panose="05000000000000000000" pitchFamily="2" charset="2"/>
              </a:rPr>
              <a:t>好似作文分段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lvl="1" indent="-91440">
              <a:spcBef>
                <a:spcPts val="1300"/>
              </a:spcBef>
            </a:pPr>
            <a:r>
              <a:rPr lang="zh-TW" altLang="zh-HK" sz="40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這種樂曲的排序可以用英文字母表示：</a:t>
            </a:r>
          </a:p>
          <a:p>
            <a:endParaRPr lang="en-US" altLang="zh-HK" sz="40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en-US" altLang="zh-HK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A—B—A –C –A </a:t>
            </a:r>
          </a:p>
          <a:p>
            <a:endParaRPr lang="en-US" altLang="zh-HK" sz="40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迴旋曲式 </a:t>
            </a:r>
            <a:r>
              <a:rPr lang="en-US" altLang="zh-TW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RONDO</a:t>
            </a:r>
            <a:r>
              <a:rPr lang="zh-TW" altLang="en-US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FORM</a:t>
            </a:r>
            <a:endParaRPr lang="zh-HK" altLang="en-US" sz="40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619" y="2758098"/>
            <a:ext cx="4965193" cy="361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7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不同的段落，形成不同的曲式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HK" sz="36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A—B—A –C –A </a:t>
            </a:r>
          </a:p>
          <a:p>
            <a:endParaRPr lang="en-US" altLang="zh-HK" sz="36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36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迴旋曲式 </a:t>
            </a:r>
            <a:r>
              <a:rPr lang="en-US" altLang="zh-TW" sz="36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Rondo</a:t>
            </a:r>
            <a:r>
              <a:rPr lang="zh-TW" altLang="en-US" sz="36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 </a:t>
            </a:r>
            <a:r>
              <a:rPr lang="en-US" altLang="zh-TW" sz="36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Form</a:t>
            </a:r>
            <a:endParaRPr lang="zh-HK" altLang="en-US" sz="36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endParaRPr lang="en-US" altLang="zh-HK" sz="36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36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二段體</a:t>
            </a:r>
            <a:r>
              <a:rPr lang="en-US" altLang="zh-TW" sz="36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Binary Form?</a:t>
            </a:r>
          </a:p>
          <a:p>
            <a:endParaRPr lang="en-US" altLang="zh-HK" sz="36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r>
              <a:rPr lang="zh-TW" altLang="en-US" sz="36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三</a:t>
            </a:r>
            <a:r>
              <a:rPr lang="zh-TW" altLang="en-US" sz="36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段</a:t>
            </a:r>
            <a:r>
              <a:rPr lang="zh-TW" altLang="en-US" sz="36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體</a:t>
            </a:r>
            <a:r>
              <a:rPr lang="en-US" altLang="zh-TW" sz="36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Ternary Form</a:t>
            </a:r>
            <a:r>
              <a:rPr lang="en-US" altLang="zh-TW" sz="36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?</a:t>
            </a:r>
            <a:endParaRPr lang="zh-HK" altLang="en-US" sz="36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611" y="1800737"/>
            <a:ext cx="4802580" cy="480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都會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93</Words>
  <Application>Microsoft Office PowerPoint</Application>
  <PresentationFormat>寬螢幕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Adobe 繁黑體 Std B</vt:lpstr>
      <vt:lpstr>新細明體</vt:lpstr>
      <vt:lpstr>Arial</vt:lpstr>
      <vt:lpstr>Calibri Light</vt:lpstr>
      <vt:lpstr>Wingdings</vt:lpstr>
      <vt:lpstr>都會</vt:lpstr>
      <vt:lpstr>單元六：曲式</vt:lpstr>
      <vt:lpstr>PowerPoint 簡報</vt:lpstr>
      <vt:lpstr>考考你</vt:lpstr>
      <vt:lpstr>曲式結構好似作文分段</vt:lpstr>
      <vt:lpstr>不同的段落，形成不同的曲式</vt:lpstr>
    </vt:vector>
  </TitlesOfParts>
  <Company>Christian Alliance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Ng Lai Hong</dc:creator>
  <cp:lastModifiedBy>Ng Lai Hong </cp:lastModifiedBy>
  <cp:revision>5</cp:revision>
  <dcterms:created xsi:type="dcterms:W3CDTF">2014-09-23T02:21:17Z</dcterms:created>
  <dcterms:modified xsi:type="dcterms:W3CDTF">2014-09-29T02:20:17Z</dcterms:modified>
</cp:coreProperties>
</file>