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7559675" cy="10691813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5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F0D66C6-5BB7-4157-9662-D740BB6A814D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37553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 altLang="zh-HK"/>
          </a:p>
        </p:txBody>
      </p:sp>
      <p:sp>
        <p:nvSpPr>
          <p:cNvPr id="4" name="頁首版面配置區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新細明體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新細明體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新細明體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新細明體" pitchFamily="2"/>
                <a:cs typeface="Tahoma" pitchFamily="2"/>
              </a:defRPr>
            </a:lvl1pPr>
          </a:lstStyle>
          <a:p>
            <a:pPr lvl="0"/>
            <a:fld id="{E3906AD8-A5F3-4648-A688-8EB2890CBC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9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altLang="zh-HK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en-US" altLang="zh-HK" sz="2400">
              <a:solidFill>
                <a:srgbClr val="000000"/>
              </a:solidFill>
              <a:latin typeface="Thorndale" pitchFamily="18"/>
              <a:ea typeface="新細明體" pitchFamily="2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1DA990-4173-435F-8A3D-FD12FD733A4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4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EF3227-482D-41CB-ACFD-B861EE39DF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99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99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A34D76-D708-40A5-BC2D-13F9576D08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5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111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7036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0430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7462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1375" y="1906588"/>
            <a:ext cx="3829050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4364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5845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227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40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6782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6CF49F-2DE8-457A-830E-E93615F276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7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3176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287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29388" y="503238"/>
            <a:ext cx="1951037" cy="572293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71513" y="503238"/>
            <a:ext cx="5705475" cy="57229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7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952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3788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8708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87425" y="2017713"/>
            <a:ext cx="3768725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08550" y="2017713"/>
            <a:ext cx="3768725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0749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9663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627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9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74DE51-918E-40DF-8580-A85EB8A5B4E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7176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3256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3229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77025" y="106363"/>
            <a:ext cx="2000250" cy="6232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71513" y="106363"/>
            <a:ext cx="5853112" cy="6232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3136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E56A63-DE1C-439C-BF1F-7FDE665D3E2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F67629-4FD0-4EC0-8B9B-0B930BF1A3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8F3430-E94E-45E1-A60D-88F9D6BE2A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4E679D-A59B-4A4E-B37B-055C0E6AEE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8BB774-844F-47F9-AE15-B6B2A154968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3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495A4C5-39FD-4703-803F-A597DCA3C99C}" type="datetime1">
              <a:rPr lang="en-US" smtClean="0"/>
              <a:pPr lvl="0"/>
              <a:t>7/3/2014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01D106-C73C-4586-ACDF-E4E887E2E1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8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6"/>
          <p:cNvSpPr/>
          <p:nvPr/>
        </p:nvSpPr>
        <p:spPr>
          <a:xfrm>
            <a:off x="0" y="6705720"/>
            <a:ext cx="9143640" cy="151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矩形 15"/>
          <p:cNvSpPr/>
          <p:nvPr/>
        </p:nvSpPr>
        <p:spPr>
          <a:xfrm>
            <a:off x="0" y="0"/>
            <a:ext cx="9143640" cy="139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矩形 17"/>
          <p:cNvSpPr/>
          <p:nvPr/>
        </p:nvSpPr>
        <p:spPr>
          <a:xfrm>
            <a:off x="0" y="0"/>
            <a:ext cx="15192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矩形 18"/>
          <p:cNvSpPr/>
          <p:nvPr/>
        </p:nvSpPr>
        <p:spPr>
          <a:xfrm>
            <a:off x="8991720" y="0"/>
            <a:ext cx="15192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49400" y="6388559"/>
            <a:ext cx="8832600" cy="309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CADAE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152280" y="155520"/>
            <a:ext cx="8832600" cy="6546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7B9899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直線接點 9"/>
          <p:cNvSpPr/>
          <p:nvPr/>
        </p:nvSpPr>
        <p:spPr>
          <a:xfrm>
            <a:off x="152280" y="1276560"/>
            <a:ext cx="8832960" cy="0"/>
          </a:xfrm>
          <a:prstGeom prst="line">
            <a:avLst/>
          </a:prstGeom>
          <a:noFill/>
          <a:ln w="9360">
            <a:solidFill>
              <a:srgbClr val="7B9899"/>
            </a:solidFill>
            <a:custDash>
              <a:ds d="403846" sp="100000"/>
            </a:custDash>
            <a:round/>
          </a:ln>
        </p:spPr>
        <p:txBody>
          <a:bodyPr vert="horz" wrap="none" lIns="91440" tIns="45720" rIns="91440" bIns="4572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橢圓 11"/>
          <p:cNvSpPr/>
          <p:nvPr/>
        </p:nvSpPr>
        <p:spPr>
          <a:xfrm>
            <a:off x="4267080" y="956159"/>
            <a:ext cx="609120" cy="609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0" name="橢圓 14"/>
          <p:cNvSpPr/>
          <p:nvPr/>
        </p:nvSpPr>
        <p:spPr>
          <a:xfrm>
            <a:off x="4361760" y="1050480"/>
            <a:ext cx="420120" cy="420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50760">
            <a:solidFill>
              <a:srgbClr val="7B9899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矩形 14"/>
          <p:cNvSpPr/>
          <p:nvPr/>
        </p:nvSpPr>
        <p:spPr>
          <a:xfrm>
            <a:off x="0" y="6705720"/>
            <a:ext cx="9143640" cy="151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2" name="矩形 18"/>
          <p:cNvSpPr/>
          <p:nvPr/>
        </p:nvSpPr>
        <p:spPr>
          <a:xfrm>
            <a:off x="8991720" y="2880"/>
            <a:ext cx="15192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矩形 17"/>
          <p:cNvSpPr/>
          <p:nvPr/>
        </p:nvSpPr>
        <p:spPr>
          <a:xfrm>
            <a:off x="0" y="0"/>
            <a:ext cx="151920" cy="685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4" name="矩形 15"/>
          <p:cNvSpPr/>
          <p:nvPr/>
        </p:nvSpPr>
        <p:spPr>
          <a:xfrm>
            <a:off x="0" y="0"/>
            <a:ext cx="9143640" cy="2514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5" name="矩形 11"/>
          <p:cNvSpPr/>
          <p:nvPr/>
        </p:nvSpPr>
        <p:spPr>
          <a:xfrm>
            <a:off x="146160" y="6391800"/>
            <a:ext cx="8832600" cy="309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CADAE"/>
          </a:solidFill>
          <a:ln>
            <a:noFill/>
            <a:prstDash val="solid"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6" name="日期版面配置區 27"/>
          <p:cNvSpPr txBox="1">
            <a:spLocks noGrp="1"/>
          </p:cNvSpPr>
          <p:nvPr>
            <p:ph type="dt" sz="half" idx="2"/>
          </p:nvPr>
        </p:nvSpPr>
        <p:spPr>
          <a:xfrm>
            <a:off x="5791320" y="6405119"/>
            <a:ext cx="3044520" cy="3653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Georgia" pitchFamily="18"/>
                <a:ea typeface="新細明體" pitchFamily="2"/>
                <a:cs typeface="Tahoma" pitchFamily="2"/>
              </a:defRPr>
            </a:lvl1pPr>
          </a:lstStyle>
          <a:p>
            <a:pPr lvl="0"/>
            <a:fld id="{E495A4C5-39FD-4703-803F-A597DCA3C99C}" type="datetime1">
              <a:rPr lang="en-US"/>
              <a:pPr lvl="0"/>
              <a:t>3/7/2014</a:t>
            </a:fld>
            <a:endParaRPr lang="en-US"/>
          </a:p>
        </p:txBody>
      </p:sp>
      <p:sp>
        <p:nvSpPr>
          <p:cNvPr id="17" name="頁尾版面配置區 16"/>
          <p:cNvSpPr txBox="1">
            <a:spLocks noGrp="1"/>
          </p:cNvSpPr>
          <p:nvPr>
            <p:ph type="ftr" sz="quarter" idx="3"/>
          </p:nvPr>
        </p:nvSpPr>
        <p:spPr>
          <a:xfrm>
            <a:off x="304920" y="6410880"/>
            <a:ext cx="3580919" cy="3653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新細明體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18" name="直線接點 6"/>
          <p:cNvSpPr/>
          <p:nvPr/>
        </p:nvSpPr>
        <p:spPr>
          <a:xfrm>
            <a:off x="155160" y="2419920"/>
            <a:ext cx="8833319" cy="0"/>
          </a:xfrm>
          <a:prstGeom prst="line">
            <a:avLst/>
          </a:prstGeom>
          <a:noFill/>
          <a:ln w="11520">
            <a:solidFill>
              <a:srgbClr val="7B9899"/>
            </a:solidFill>
            <a:custDash>
              <a:ds d="328125" sp="100000"/>
            </a:custDash>
            <a:round/>
          </a:ln>
        </p:spPr>
        <p:txBody>
          <a:bodyPr vert="horz" wrap="none" lIns="91440" tIns="45720" rIns="91440" bIns="4572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9" name="矩形 9"/>
          <p:cNvSpPr/>
          <p:nvPr/>
        </p:nvSpPr>
        <p:spPr>
          <a:xfrm>
            <a:off x="152280" y="152280"/>
            <a:ext cx="8832600" cy="6546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7B9899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0" name="橢圓 12"/>
          <p:cNvSpPr/>
          <p:nvPr/>
        </p:nvSpPr>
        <p:spPr>
          <a:xfrm>
            <a:off x="4267080" y="2115360"/>
            <a:ext cx="609120" cy="609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1" name="橢圓 13"/>
          <p:cNvSpPr/>
          <p:nvPr/>
        </p:nvSpPr>
        <p:spPr>
          <a:xfrm>
            <a:off x="4361760" y="2209680"/>
            <a:ext cx="420120" cy="420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50760">
            <a:solidFill>
              <a:srgbClr val="7B9899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2" name="投影片編號版面配置區 28"/>
          <p:cNvSpPr txBox="1">
            <a:spLocks noGrp="1"/>
          </p:cNvSpPr>
          <p:nvPr>
            <p:ph type="sldNum" sz="quarter" idx="4"/>
          </p:nvPr>
        </p:nvSpPr>
        <p:spPr>
          <a:xfrm>
            <a:off x="4343400" y="2199600"/>
            <a:ext cx="456839" cy="4409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7B9899"/>
                </a:solidFill>
                <a:latin typeface="Georgia" pitchFamily="18"/>
                <a:ea typeface="新細明體" pitchFamily="2"/>
                <a:cs typeface="Tahoma" pitchFamily="2"/>
              </a:defRPr>
            </a:lvl1pPr>
          </a:lstStyle>
          <a:p>
            <a:pPr lvl="0"/>
            <a:fld id="{EBAF95A7-E453-4CDA-B7CB-C0F1EC297E02}" type="slidenum">
              <a:t>‹#›</a:t>
            </a:fld>
            <a:endParaRPr lang="en-US"/>
          </a:p>
        </p:txBody>
      </p:sp>
      <p:sp>
        <p:nvSpPr>
          <p:cNvPr id="23" name="標題 7"/>
          <p:cNvSpPr txBox="1">
            <a:spLocks noGrp="1"/>
          </p:cNvSpPr>
          <p:nvPr>
            <p:ph type="title"/>
          </p:nvPr>
        </p:nvSpPr>
        <p:spPr>
          <a:xfrm>
            <a:off x="685799" y="380880"/>
            <a:ext cx="7772039" cy="17521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zh-TW"/>
              <a:t>請按一下滑鼠，編輯標題文的格式。按一下以編輯母片標題樣式</a:t>
            </a:r>
          </a:p>
        </p:txBody>
      </p:sp>
      <p:sp>
        <p:nvSpPr>
          <p:cNvPr id="24" name="文字版面配置區 2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zh-TW" sz="27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zh-TW" sz="27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zh-TW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zh-TW" sz="2000" b="0" i="0" u="none" strike="noStrike" kern="1200" spc="0">
                <a:ln>
                  <a:noFill/>
                </a:ln>
                <a:solidFill>
                  <a:srgbClr val="646B86"/>
                </a:solidFill>
                <a:latin typeface="Georgia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zh-TW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zh-TW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zh-TW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zh-TW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zh-TW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zh-TW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Georgia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zh-TW" sz="4200" b="0" i="0" u="none" strike="noStrike" kern="1200" spc="0">
          <a:ln>
            <a:noFill/>
          </a:ln>
          <a:solidFill>
            <a:srgbClr val="D16349"/>
          </a:solidFill>
          <a:latin typeface="Georgia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zh-TW" altLang="en-US" sz="2700" b="0" i="0" u="none" strike="noStrike" kern="1200" spc="0">
          <a:ln>
            <a:noFill/>
          </a:ln>
          <a:solidFill>
            <a:srgbClr val="000000"/>
          </a:solidFill>
          <a:latin typeface="Georgia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7559" y="1717920"/>
            <a:ext cx="8776080" cy="5139720"/>
          </a:xfrm>
          <a:prstGeom prst="rect">
            <a:avLst/>
          </a:prstGeom>
          <a:solidFill>
            <a:srgbClr val="DDDDDD"/>
          </a:solidFill>
          <a:ln w="25400">
            <a:solidFill>
              <a:srgbClr val="C0C0C0"/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en-US" sz="2400" b="0" i="0">
              <a:latin typeface="Times New Roman" pitchFamily="18"/>
              <a:ea typeface="新細明體" pitchFamily="2"/>
              <a:cs typeface="Tahoma" pitchFamily="2"/>
            </a:endParaRPr>
          </a:p>
        </p:txBody>
      </p:sp>
      <p:sp>
        <p:nvSpPr>
          <p:cNvPr id="3" name="標題版面配置區 2"/>
          <p:cNvSpPr txBox="1">
            <a:spLocks noGrp="1"/>
          </p:cNvSpPr>
          <p:nvPr>
            <p:ph type="title"/>
          </p:nvPr>
        </p:nvSpPr>
        <p:spPr>
          <a:xfrm>
            <a:off x="671760" y="503640"/>
            <a:ext cx="780876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en-US" altLang="zh-HK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1"/>
          </p:nvPr>
        </p:nvSpPr>
        <p:spPr>
          <a:xfrm>
            <a:off x="671760" y="1906200"/>
            <a:ext cx="7808760" cy="432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0E594D"/>
              </a:buClr>
              <a:buSzPct val="45000"/>
              <a:buFont typeface="StarSymbol"/>
              <a:buChar char="●"/>
              <a:defRPr lang="en-US" sz="291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en-US" sz="254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tarSymbol"/>
              <a:buChar char="–"/>
              <a:defRPr lang="en-US" sz="182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000000"/>
                </a:solidFill>
                <a:latin typeface="FZMingTi" pitchFamily="34"/>
                <a:ea typeface="FZMingTi" pitchFamily="2"/>
                <a:cs typeface="Tahoma" pitchFamily="2"/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/>
          </a:p>
        </p:txBody>
      </p:sp>
      <p:sp>
        <p:nvSpPr>
          <p:cNvPr id="5" name="矩形 4"/>
          <p:cNvSpPr/>
          <p:nvPr/>
        </p:nvSpPr>
        <p:spPr>
          <a:xfrm>
            <a:off x="360" y="360"/>
            <a:ext cx="164520" cy="83303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en-US" sz="2400" b="0" i="0">
              <a:latin typeface="Times New Roman" pitchFamily="18"/>
              <a:ea typeface="新細明體" pitchFamily="2"/>
              <a:cs typeface="Tahoma" pitchFamily="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0" y="2160000"/>
            <a:ext cx="164520" cy="83303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en-US" sz="2400" b="0" i="0">
              <a:latin typeface="Times New Roman" pitchFamily="18"/>
              <a:ea typeface="新細明體" pitchFamily="2"/>
              <a:cs typeface="Tahoma" pitchFamily="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0" y="1059840"/>
            <a:ext cx="164520" cy="833039"/>
          </a:xfrm>
          <a:prstGeom prst="rect">
            <a:avLst/>
          </a:prstGeom>
          <a:solidFill>
            <a:srgbClr val="125C8D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en-US" sz="2400" b="0" i="0">
              <a:latin typeface="Times New Roman" pitchFamily="18"/>
              <a:ea typeface="新細明體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en-US" altLang="zh-HK" sz="3990" b="1" i="0" u="none" strike="noStrike">
          <a:ln>
            <a:noFill/>
          </a:ln>
          <a:solidFill>
            <a:srgbClr val="333333"/>
          </a:solidFill>
          <a:latin typeface="FZMingTi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en-US" altLang="zh-HK" sz="2910" b="0" i="0" u="none" strike="noStrike">
          <a:ln>
            <a:noFill/>
          </a:ln>
          <a:solidFill>
            <a:srgbClr val="000000"/>
          </a:solidFill>
          <a:latin typeface="FZMingTi" pitchFamily="34"/>
          <a:cs typeface="Tahoma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671760" y="105840"/>
            <a:ext cx="780876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en-US" altLang="zh-HK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987120" y="2017439"/>
            <a:ext cx="7689960" cy="432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54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HK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200000" y="5670720"/>
            <a:ext cx="1786320" cy="9590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en-US" altLang="zh-HK" sz="3630" b="1" i="1" u="none" strike="noStrike">
          <a:ln>
            <a:noFill/>
          </a:ln>
          <a:solidFill>
            <a:srgbClr val="E6E6E6"/>
          </a:solidFill>
          <a:latin typeface="Albany" pitchFamily="34"/>
          <a:ea typeface="新細明體" pitchFamily="2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en-US" altLang="zh-HK" sz="2910" b="0" i="0" u="none" strike="noStrike">
          <a:ln>
            <a:noFill/>
          </a:ln>
          <a:solidFill>
            <a:srgbClr val="E6E6E6"/>
          </a:solidFill>
          <a:latin typeface="Albany" pitchFamily="34"/>
          <a:ea typeface="新細明體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 noGrp="1"/>
          </p:cNvSpPr>
          <p:nvPr>
            <p:ph type="subTitle" idx="4294967295"/>
          </p:nvPr>
        </p:nvSpPr>
        <p:spPr>
          <a:xfrm>
            <a:off x="1368000" y="1799280"/>
            <a:ext cx="7689960" cy="4320720"/>
          </a:xfrm>
        </p:spPr>
        <p:txBody>
          <a:bodyPr wrap="square" lIns="90000" tIns="45000" rIns="90000" bIns="4500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endParaRPr lang="en-US" sz="2400">
              <a:latin typeface="Thorndale" pitchFamily="18"/>
            </a:endParaRPr>
          </a:p>
        </p:txBody>
      </p:sp>
      <p:sp>
        <p:nvSpPr>
          <p:cNvPr id="3" name="標題 1"/>
          <p:cNvSpPr txBox="1">
            <a:spLocks noGrp="1"/>
          </p:cNvSpPr>
          <p:nvPr>
            <p:ph type="title" idx="4294967295"/>
          </p:nvPr>
        </p:nvSpPr>
        <p:spPr>
          <a:xfrm>
            <a:off x="432000" y="105840"/>
            <a:ext cx="7808760" cy="1144800"/>
          </a:xfrm>
        </p:spPr>
        <p:txBody>
          <a:bodyPr wrap="square" lIns="90000" tIns="45000" rIns="90000" bIns="45000" anchor="t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3000"/>
              <a:t>韓國首爾四天遊學團</a:t>
            </a:r>
            <a:r>
              <a:rPr lang="en-US" sz="3000"/>
              <a:t/>
            </a:r>
            <a:br>
              <a:rPr lang="en-US" sz="3000"/>
            </a:br>
            <a:r>
              <a:rPr lang="zh-HK" altLang="en-US" sz="3000"/>
              <a:t>　</a:t>
            </a:r>
            <a:r>
              <a:rPr lang="en-US" sz="3000"/>
              <a:t>2014</a:t>
            </a:r>
            <a:r>
              <a:rPr lang="zh-HK" altLang="en-US" sz="3000"/>
              <a:t>年</a:t>
            </a:r>
            <a:r>
              <a:rPr lang="en-US" sz="3000"/>
              <a:t>4</a:t>
            </a:r>
            <a:r>
              <a:rPr lang="zh-HK" altLang="en-US" sz="3000"/>
              <a:t>月</a:t>
            </a:r>
            <a:r>
              <a:rPr lang="en-US" sz="3000"/>
              <a:t>13</a:t>
            </a:r>
            <a:r>
              <a:rPr lang="zh-HK" altLang="en-US" sz="3000"/>
              <a:t>日</a:t>
            </a:r>
            <a:r>
              <a:rPr lang="en-US" altLang="zh-HK" sz="3000"/>
              <a:t>–</a:t>
            </a:r>
            <a:r>
              <a:rPr lang="en-US" sz="3000"/>
              <a:t>16</a:t>
            </a:r>
            <a:r>
              <a:rPr lang="zh-HK" altLang="en-US" sz="3000"/>
              <a:t>日</a:t>
            </a:r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4294967295"/>
          </p:nvPr>
        </p:nvSpPr>
        <p:spPr/>
        <p:txBody>
          <a:bodyPr>
            <a:spAutoFit/>
          </a:bodyPr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54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9pPr>
          </a:lstStyle>
          <a:p>
            <a:pPr lvl="0"/>
            <a:r>
              <a:rPr lang="en-US" sz="2400"/>
              <a:t>5B</a:t>
            </a:r>
            <a:r>
              <a:rPr lang="zh-HK" altLang="en-US" sz="2400"/>
              <a:t>班 </a:t>
            </a:r>
            <a:r>
              <a:rPr lang="en-US" sz="2400"/>
              <a:t>    </a:t>
            </a:r>
            <a:r>
              <a:rPr lang="zh-HK" altLang="en-US" sz="2400"/>
              <a:t>侯淙蔚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2800"/>
              <a:t>最後一日</a:t>
            </a:r>
            <a:r>
              <a:rPr lang="en-US" sz="2800"/>
              <a:t>------</a:t>
            </a:r>
            <a:r>
              <a:rPr lang="zh-HK" altLang="en-US" sz="2800"/>
              <a:t>仁川</a:t>
            </a:r>
            <a:r>
              <a:rPr lang="en-US" sz="2800"/>
              <a:t>DREAMPARK</a:t>
            </a:r>
            <a:r>
              <a:rPr lang="zh-HK" altLang="en-US" sz="2800"/>
              <a:t>環保公園</a:t>
            </a:r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4294967295"/>
          </p:nvPr>
        </p:nvSpPr>
        <p:spPr>
          <a:xfrm>
            <a:off x="288000" y="935280"/>
            <a:ext cx="7689960" cy="4320720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54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9pPr>
          </a:lstStyle>
          <a:p>
            <a:pPr lvl="0"/>
            <a:r>
              <a:rPr lang="zh-HK" altLang="en-US"/>
              <a:t>有很多櫻花樹</a:t>
            </a:r>
            <a:r>
              <a:rPr lang="en-US" altLang="zh-HK"/>
              <a:t>,</a:t>
            </a:r>
            <a:r>
              <a:rPr lang="zh-HK" altLang="en-US"/>
              <a:t>我都係第一次見到咁多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65800">
            <a:off x="-331778" y="2956999"/>
            <a:ext cx="5164920" cy="274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4288800">
            <a:off x="3440821" y="1058373"/>
            <a:ext cx="6228000" cy="428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en-US" altLang="zh-HK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54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9pPr>
          </a:lstStyle>
          <a:p>
            <a:pPr marL="0" indent="0"/>
            <a:endParaRPr lang="en-US" altLang="zh-HK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4938000">
            <a:off x="-1179375" y="1212385"/>
            <a:ext cx="6227640" cy="451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6403200">
            <a:off x="3184541" y="1345702"/>
            <a:ext cx="6208920" cy="469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en-US" altLang="zh-HK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4294967295"/>
          </p:nvPr>
        </p:nvSpPr>
        <p:spPr>
          <a:xfrm>
            <a:off x="734039" y="2951999"/>
            <a:ext cx="7689960" cy="4320720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54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9pPr>
          </a:lstStyle>
          <a:p>
            <a:pPr lvl="0" algn="ctr"/>
            <a:r>
              <a:rPr lang="en-US" sz="7200"/>
              <a:t>END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3200"/>
              <a:t>第一日</a:t>
            </a:r>
            <a:r>
              <a:rPr lang="en-US" sz="3200"/>
              <a:t>------KBS</a:t>
            </a:r>
            <a:r>
              <a:rPr lang="zh-HK" altLang="en-US" sz="3200"/>
              <a:t>電視台</a:t>
            </a:r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54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9pPr>
          </a:lstStyle>
          <a:p>
            <a:pPr lvl="0"/>
            <a:r>
              <a:rPr lang="zh-HK" altLang="en-US"/>
              <a:t>原來只係間展覽館 </a:t>
            </a:r>
            <a:r>
              <a:rPr lang="en-US"/>
              <a:t> -_-'</a:t>
            </a:r>
          </a:p>
          <a:p>
            <a:pPr lvl="0"/>
            <a:endParaRPr 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360" y="2448000"/>
            <a:ext cx="6155640" cy="41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en-US" altLang="zh-HK"/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640" y="-74160"/>
            <a:ext cx="5040000" cy="389016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35640" y="3671999"/>
            <a:ext cx="5075640" cy="314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08000" y="164880"/>
            <a:ext cx="4536000" cy="6387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en-US" altLang="zh-HK"/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424800" y="-72000"/>
            <a:ext cx="5464800" cy="446256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80000" y="1007999"/>
            <a:ext cx="4350960" cy="590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3200"/>
              <a:t>第二日</a:t>
            </a:r>
            <a:r>
              <a:rPr lang="en-US" sz="3200"/>
              <a:t>------</a:t>
            </a:r>
            <a:r>
              <a:rPr lang="zh-HK" altLang="en-US" sz="3200"/>
              <a:t>戰爭紀念館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8200">
            <a:off x="-353996" y="1460634"/>
            <a:ext cx="3939480" cy="52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69800">
            <a:off x="3467228" y="2472303"/>
            <a:ext cx="5795640" cy="408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3200"/>
              <a:t>第二日</a:t>
            </a:r>
            <a:r>
              <a:rPr lang="en-US" sz="3200"/>
              <a:t>------</a:t>
            </a:r>
            <a:r>
              <a:rPr lang="zh-HK" altLang="en-US" sz="3200"/>
              <a:t>景福宮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3720" y="1152000"/>
            <a:ext cx="6848280" cy="532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>
          <a:xfrm>
            <a:off x="671760" y="432720"/>
            <a:ext cx="7808760" cy="49104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3200"/>
              <a:t>第二日</a:t>
            </a:r>
            <a:r>
              <a:rPr lang="en-US" sz="3200"/>
              <a:t>------</a:t>
            </a:r>
            <a:r>
              <a:rPr lang="zh-HK" altLang="en-US" sz="3200"/>
              <a:t>韓屋村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2000" y="1224000"/>
            <a:ext cx="4104000" cy="540000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36000" y="1007999"/>
            <a:ext cx="4392000" cy="581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3200"/>
              <a:t>第三日</a:t>
            </a:r>
            <a:r>
              <a:rPr lang="en-US" sz="3200"/>
              <a:t>------</a:t>
            </a:r>
            <a:r>
              <a:rPr lang="zh-HK" altLang="en-US" sz="3200"/>
              <a:t>韓燒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17080" y="1007999"/>
            <a:ext cx="5761080" cy="4320720"/>
          </a:xfrm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537400">
            <a:off x="4487283" y="2964713"/>
            <a:ext cx="5247000" cy="39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zh-HK" altLang="en-US" sz="3200"/>
              <a:t>第三日</a:t>
            </a:r>
            <a:r>
              <a:rPr lang="en-US" sz="3200"/>
              <a:t>------</a:t>
            </a:r>
            <a:r>
              <a:rPr lang="zh-HK" altLang="en-US" sz="3200"/>
              <a:t>明洞</a:t>
            </a:r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4294967295"/>
          </p:nvPr>
        </p:nvSpPr>
        <p:spPr>
          <a:xfrm>
            <a:off x="144000" y="1296000"/>
            <a:ext cx="8640000" cy="5042160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None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➲"/>
              <a:defRPr lang="en-US" sz="291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54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218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E6E6E6"/>
                </a:solidFill>
                <a:latin typeface="Albany" pitchFamily="34"/>
                <a:ea typeface="新細明體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ct val="75000"/>
              <a:buFont typeface="StarSymbol"/>
              <a:buChar char="●"/>
              <a:defRPr lang="en-US" sz="1820" b="0" i="0" u="none" strike="noStrike">
                <a:ln>
                  <a:noFill/>
                </a:ln>
                <a:solidFill>
                  <a:srgbClr val="99CCFF"/>
                </a:solidFill>
                <a:latin typeface="Albany" pitchFamily="18"/>
                <a:ea typeface="新細明體" pitchFamily="2"/>
                <a:cs typeface="Tahoma" pitchFamily="2"/>
              </a:defRPr>
            </a:lvl9pPr>
          </a:lstStyle>
          <a:p>
            <a:pPr lvl="0"/>
            <a:r>
              <a:rPr lang="zh-HK" altLang="en-US"/>
              <a:t>買左護膚品同埋面膜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800800">
            <a:off x="-443401" y="4509176"/>
            <a:ext cx="4158720" cy="516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472200">
            <a:off x="-245194" y="3277175"/>
            <a:ext cx="6443999" cy="422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c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s-strate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78</Words>
  <Application>Microsoft Office PowerPoint</Application>
  <PresentationFormat>如螢幕大小 (4:3)</PresentationFormat>
  <Paragraphs>13</Paragraphs>
  <Slides>12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12</vt:i4>
      </vt:variant>
    </vt:vector>
  </HeadingPairs>
  <TitlesOfParts>
    <vt:vector size="15" baseType="lpstr">
      <vt:lpstr>預設</vt:lpstr>
      <vt:lpstr>lyt-cool</vt:lpstr>
      <vt:lpstr>prs-strategy</vt:lpstr>
      <vt:lpstr>韓國首爾四天遊學團 　2014年4月13日–16日</vt:lpstr>
      <vt:lpstr>第一日------KBS電視台</vt:lpstr>
      <vt:lpstr>PowerPoint 簡報</vt:lpstr>
      <vt:lpstr>PowerPoint 簡報</vt:lpstr>
      <vt:lpstr>第二日------戰爭紀念館</vt:lpstr>
      <vt:lpstr>第二日------景福宮</vt:lpstr>
      <vt:lpstr>第二日------韓屋村</vt:lpstr>
      <vt:lpstr>第三日------韓燒</vt:lpstr>
      <vt:lpstr>第三日------明洞</vt:lpstr>
      <vt:lpstr>最後一日------仁川DREAMPARK環保公園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韓國首爾四天遊學團 　2014年4月13日–16日</dc:title>
  <dc:creator>Athena Chan</dc:creator>
  <cp:lastModifiedBy>Athena Chan</cp:lastModifiedBy>
  <cp:revision>1</cp:revision>
  <dcterms:modified xsi:type="dcterms:W3CDTF">2014-07-02T17:32:05Z</dcterms:modified>
</cp:coreProperties>
</file>