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化對角線角落矩形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化對角線角落矩形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D1908B3-A01C-4C2B-8BF7-20E9FB81CCEE}" type="datetimeFigureOut">
              <a:rPr lang="zh-TW" altLang="en-US" smtClean="0"/>
              <a:t>2014/7/3</a:t>
            </a:fld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AFFB21C-C6DF-46BE-B1E6-DF262B82B9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韓國之遊感想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4E</a:t>
            </a:r>
            <a:r>
              <a:rPr lang="zh-TW" altLang="en-US" dirty="0" smtClean="0">
                <a:solidFill>
                  <a:schemeClr val="bg1"/>
                </a:solidFill>
              </a:rPr>
              <a:t>魏嘉如 </a:t>
            </a:r>
            <a:r>
              <a:rPr lang="en-US" altLang="zh-TW" dirty="0" smtClean="0">
                <a:solidFill>
                  <a:schemeClr val="bg1"/>
                </a:solidFill>
              </a:rPr>
              <a:t>4C</a:t>
            </a:r>
            <a:r>
              <a:rPr lang="zh-TW" altLang="en-US" dirty="0" smtClean="0">
                <a:solidFill>
                  <a:schemeClr val="bg1"/>
                </a:solidFill>
              </a:rPr>
              <a:t>温</a:t>
            </a:r>
            <a:r>
              <a:rPr lang="zh-TW" altLang="en-US" dirty="0">
                <a:solidFill>
                  <a:schemeClr val="bg1"/>
                </a:solidFill>
              </a:rPr>
              <a:t>嘉</a:t>
            </a:r>
            <a:r>
              <a:rPr lang="zh-TW" altLang="en-US" dirty="0" smtClean="0">
                <a:solidFill>
                  <a:schemeClr val="bg1"/>
                </a:solidFill>
              </a:rPr>
              <a:t>寶</a:t>
            </a:r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/>
          </a:p>
          <a:p>
            <a:r>
              <a:rPr lang="zh-TW" altLang="en-US" dirty="0"/>
              <a:t>今次</a:t>
            </a:r>
            <a:r>
              <a:rPr lang="en-US" altLang="zh-TW" dirty="0"/>
              <a:t>4</a:t>
            </a:r>
            <a:r>
              <a:rPr lang="zh-TW" altLang="en-US" dirty="0"/>
              <a:t>日</a:t>
            </a:r>
            <a:r>
              <a:rPr lang="en-US" altLang="zh-TW" dirty="0"/>
              <a:t>3</a:t>
            </a:r>
            <a:r>
              <a:rPr lang="zh-TW" altLang="en-US" dirty="0"/>
              <a:t>夜的韓國遊學團完滿</a:t>
            </a:r>
            <a:r>
              <a:rPr lang="zh-TW" altLang="en-US" dirty="0" smtClean="0"/>
              <a:t>結束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 </a:t>
            </a:r>
            <a:r>
              <a:rPr lang="zh-TW" altLang="en-US" dirty="0"/>
              <a:t>我們在</a:t>
            </a:r>
            <a:r>
              <a:rPr lang="en-US" altLang="zh-TW" dirty="0"/>
              <a:t>4</a:t>
            </a:r>
            <a:r>
              <a:rPr lang="zh-TW" altLang="en-US" dirty="0"/>
              <a:t>日之中參觀了不少名勝景點和</a:t>
            </a:r>
            <a:r>
              <a:rPr lang="zh-TW" altLang="en-US" dirty="0" smtClean="0"/>
              <a:t>古蹟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zh-TW" altLang="en-US" dirty="0"/>
              <a:t>包括參觀</a:t>
            </a:r>
            <a:r>
              <a:rPr lang="zh-TW" altLang="en-US" dirty="0" smtClean="0"/>
              <a:t>了</a:t>
            </a:r>
            <a:r>
              <a:rPr lang="en-US" altLang="zh-TW" dirty="0" smtClean="0"/>
              <a:t>:</a:t>
            </a:r>
            <a:r>
              <a:rPr lang="zh-TW" altLang="en-US" dirty="0" smtClean="0"/>
              <a:t>新村</a:t>
            </a:r>
            <a:r>
              <a:rPr lang="zh-TW" altLang="en-US" dirty="0"/>
              <a:t>梨花女子大學、市民安全體驗館、景褔宮、</a:t>
            </a:r>
            <a:r>
              <a:rPr lang="en-US" altLang="zh-TW" dirty="0"/>
              <a:t>KBS</a:t>
            </a:r>
            <a:r>
              <a:rPr lang="zh-TW" altLang="en-US" dirty="0"/>
              <a:t>電台、戰爭紀念館、韓屋來村</a:t>
            </a:r>
            <a:r>
              <a:rPr lang="zh-TW" altLang="en-US" dirty="0" smtClean="0"/>
              <a:t>等等</a:t>
            </a:r>
            <a:r>
              <a:rPr lang="en-US" altLang="zh-TW" dirty="0" smtClean="0"/>
              <a:t>..</a:t>
            </a:r>
          </a:p>
          <a:p>
            <a:r>
              <a:rPr lang="zh-TW" altLang="en-US" dirty="0" smtClean="0"/>
              <a:t>行程</a:t>
            </a:r>
            <a:r>
              <a:rPr lang="zh-TW" altLang="en-US" dirty="0"/>
              <a:t>安排得非常充足和有意義，當中令我們最深刻印象的市民安全體驗館和戰爭紀念館 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在</a:t>
            </a:r>
            <a:r>
              <a:rPr lang="zh-TW" altLang="en-US" dirty="0"/>
              <a:t>市民安全體驗館裏我們體驗地震</a:t>
            </a:r>
            <a:r>
              <a:rPr lang="zh-TW" altLang="en-US" dirty="0" smtClean="0"/>
              <a:t>、風災等</a:t>
            </a:r>
            <a:r>
              <a:rPr lang="zh-TW" altLang="en-US" dirty="0"/>
              <a:t>的自然災害，當中</a:t>
            </a:r>
            <a:r>
              <a:rPr lang="zh-TW" altLang="en-US" dirty="0" smtClean="0"/>
              <a:t>非常</a:t>
            </a:r>
            <a:r>
              <a:rPr lang="zh-TW" altLang="en-US" dirty="0"/>
              <a:t>刺</a:t>
            </a:r>
            <a:r>
              <a:rPr lang="zh-TW" altLang="en-US" dirty="0" smtClean="0"/>
              <a:t>激和</a:t>
            </a:r>
            <a:r>
              <a:rPr lang="zh-TW" altLang="en-US" dirty="0"/>
              <a:t>有趣，講者教授我們災害來臨時要如何應付</a:t>
            </a:r>
            <a:r>
              <a:rPr lang="zh-TW" altLang="en-US" dirty="0" smtClean="0"/>
              <a:t>，同時</a:t>
            </a:r>
            <a:r>
              <a:rPr lang="zh-TW" altLang="en-US" dirty="0"/>
              <a:t>之間，我們</a:t>
            </a:r>
            <a:r>
              <a:rPr lang="zh-TW" altLang="en-US" dirty="0" smtClean="0"/>
              <a:t>也</a:t>
            </a:r>
            <a:r>
              <a:rPr lang="zh-TW" altLang="en-US" dirty="0"/>
              <a:t>在體驗當中</a:t>
            </a:r>
            <a:r>
              <a:rPr lang="zh-TW" altLang="en-US" dirty="0" smtClean="0"/>
              <a:t>明白</a:t>
            </a:r>
            <a:r>
              <a:rPr lang="zh-TW" altLang="en-US" dirty="0"/>
              <a:t>到自然災害對人類造成傷亡。令到我們獲益良多 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戰爭紀念館中，我們觀賞了很多戰爭時所用的大炮</a:t>
            </a:r>
            <a:r>
              <a:rPr lang="zh-TW" altLang="en-US" dirty="0" smtClean="0"/>
              <a:t>、戰機</a:t>
            </a:r>
            <a:r>
              <a:rPr lang="zh-TW" altLang="en-US" dirty="0"/>
              <a:t>等等的武器，種類繁多，我們在導遊的講解下，對韓國的戰爭歷史文化更加了解 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除此之外，在四日居住</a:t>
            </a:r>
            <a:r>
              <a:rPr lang="zh-TW" altLang="en-US" dirty="0"/>
              <a:t>的時間裏</a:t>
            </a:r>
            <a:r>
              <a:rPr lang="zh-TW" altLang="en-US" dirty="0" smtClean="0"/>
              <a:t>我們</a:t>
            </a:r>
            <a:r>
              <a:rPr lang="zh-TW" altLang="en-US" dirty="0"/>
              <a:t>也</a:t>
            </a:r>
            <a:r>
              <a:rPr lang="zh-TW" altLang="en-US" dirty="0" smtClean="0"/>
              <a:t>能夠也</a:t>
            </a:r>
            <a:r>
              <a:rPr lang="zh-TW" altLang="en-US" dirty="0"/>
              <a:t>與當地人互相交流文化，互相學習，從而令我們知道韓國人的生活習俗和</a:t>
            </a:r>
            <a:r>
              <a:rPr lang="zh-TW" altLang="en-US" dirty="0" smtClean="0"/>
              <a:t>特性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 </a:t>
            </a:r>
            <a:r>
              <a:rPr lang="zh-TW" altLang="en-US" dirty="0"/>
              <a:t>今次的遊學團令我們學益</a:t>
            </a:r>
            <a:r>
              <a:rPr lang="zh-TW" altLang="en-US" dirty="0" smtClean="0"/>
              <a:t>良多</a:t>
            </a:r>
            <a:r>
              <a:rPr lang="en-US" altLang="zh-TW" dirty="0" smtClean="0"/>
              <a:t>,</a:t>
            </a:r>
            <a:r>
              <a:rPr lang="zh-TW" altLang="en-US" dirty="0" smtClean="0"/>
              <a:t>令</a:t>
            </a:r>
            <a:r>
              <a:rPr lang="zh-TW" altLang="en-US" dirty="0"/>
              <a:t>我們對韓國文化加深了解和體驗當地的日常生活，讓我們</a:t>
            </a:r>
            <a:r>
              <a:rPr lang="zh-TW" altLang="en-US" dirty="0" smtClean="0"/>
              <a:t>留下</a:t>
            </a:r>
            <a:r>
              <a:rPr lang="zh-TW" altLang="en-US" dirty="0"/>
              <a:t>美好</a:t>
            </a:r>
            <a:r>
              <a:rPr lang="zh-TW" altLang="en-US" dirty="0" smtClean="0"/>
              <a:t>回憶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248834" y="324433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美好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4E</a:t>
            </a:r>
            <a:r>
              <a:rPr lang="zh-TW" altLang="en-US" dirty="0" smtClean="0"/>
              <a:t>魏嘉如 </a:t>
            </a:r>
            <a:br>
              <a:rPr lang="zh-TW" altLang="en-US" dirty="0" smtClean="0"/>
            </a:br>
            <a:r>
              <a:rPr lang="zh-TW" altLang="en-US" dirty="0" smtClean="0">
                <a:solidFill>
                  <a:srgbClr val="FF0000"/>
                </a:solidFill>
              </a:rPr>
              <a:t>圖片</a:t>
            </a:r>
            <a:r>
              <a:rPr lang="zh-TW" altLang="en-US" dirty="0">
                <a:solidFill>
                  <a:srgbClr val="FF0000"/>
                </a:solidFill>
              </a:rPr>
              <a:t>集</a:t>
            </a:r>
          </a:p>
        </p:txBody>
      </p:sp>
      <p:pic>
        <p:nvPicPr>
          <p:cNvPr id="10" name="內容版面配置區 9" descr="10277743_882842888408924_7746381451967292823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42852"/>
            <a:ext cx="2643174" cy="2643174"/>
          </a:xfrm>
        </p:spPr>
      </p:pic>
      <p:pic>
        <p:nvPicPr>
          <p:cNvPr id="11" name="圖片 10" descr="10306382_882842895075590_4711802384033240739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214290"/>
            <a:ext cx="2943234" cy="2520835"/>
          </a:xfrm>
          <a:prstGeom prst="rect">
            <a:avLst/>
          </a:prstGeom>
        </p:spPr>
      </p:pic>
      <p:pic>
        <p:nvPicPr>
          <p:cNvPr id="13" name="圖片 12" descr="10380917_882842891742257_9221926857301792102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2928934"/>
            <a:ext cx="5040397" cy="3786214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3992354" y="3244334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4E</a:t>
            </a:r>
            <a:r>
              <a:rPr lang="zh-TW" altLang="en-US" dirty="0" smtClean="0"/>
              <a:t>魏嘉如 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4C</a:t>
            </a:r>
            <a:r>
              <a:rPr lang="zh-TW" altLang="en-US" dirty="0" smtClean="0"/>
              <a:t>温嘉寶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rgbClr val="FF0000"/>
                </a:solidFill>
              </a:rPr>
              <a:t>圖片集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4" name="內容版面配置區 3" descr="10357996_882842251742321_860746736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83881" y="3000324"/>
            <a:ext cx="2374399" cy="3561598"/>
          </a:xfrm>
        </p:spPr>
      </p:pic>
      <p:pic>
        <p:nvPicPr>
          <p:cNvPr id="5" name="圖片 4" descr="10358030_882842248408988_1721855308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07577"/>
            <a:ext cx="2500282" cy="3750423"/>
          </a:xfrm>
          <a:prstGeom prst="rect">
            <a:avLst/>
          </a:prstGeom>
        </p:spPr>
      </p:pic>
      <p:pic>
        <p:nvPicPr>
          <p:cNvPr id="6" name="圖片 5" descr="10363575_882842245075655_2131689453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36" y="3143248"/>
            <a:ext cx="3786214" cy="346474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沉穩">
  <a:themeElements>
    <a:clrScheme name="沉穩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沉穩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沉穩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</TotalTime>
  <Words>256</Words>
  <Application>Microsoft Office PowerPoint</Application>
  <PresentationFormat>如螢幕大小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沉穩</vt:lpstr>
      <vt:lpstr>韓國之遊感想</vt:lpstr>
      <vt:lpstr>4E魏嘉如  圖片集</vt:lpstr>
      <vt:lpstr>4C温嘉寶 圖片集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韓國之遊感想</dc:title>
  <dc:creator>Ngai Fish</dc:creator>
  <cp:lastModifiedBy>Athena Chan</cp:lastModifiedBy>
  <cp:revision>2</cp:revision>
  <dcterms:created xsi:type="dcterms:W3CDTF">2014-05-20T14:43:58Z</dcterms:created>
  <dcterms:modified xsi:type="dcterms:W3CDTF">2014-07-02T17:33:55Z</dcterms:modified>
</cp:coreProperties>
</file>