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 him lee" userId="a29cb92a097b7a93" providerId="Windows Live" clId="Web-{B9FE3189-7BF6-41B3-9528-C2847D380D4D}"/>
    <pc:docChg chg="addSld modSld modSection">
      <pc:chgData name="chi him lee" userId="a29cb92a097b7a93" providerId="Windows Live" clId="Web-{B9FE3189-7BF6-41B3-9528-C2847D380D4D}" dt="2017-12-04T11:59:34.892" v="243"/>
      <pc:docMkLst>
        <pc:docMk/>
      </pc:docMkLst>
      <pc:sldChg chg="modSp">
        <pc:chgData name="chi him lee" userId="a29cb92a097b7a93" providerId="Windows Live" clId="Web-{B9FE3189-7BF6-41B3-9528-C2847D380D4D}" dt="2017-12-04T11:50:26.394" v="90"/>
        <pc:sldMkLst>
          <pc:docMk/>
          <pc:sldMk cId="1211424528" sldId="269"/>
        </pc:sldMkLst>
        <pc:spChg chg="mod">
          <ac:chgData name="chi him lee" userId="a29cb92a097b7a93" providerId="Windows Live" clId="Web-{B9FE3189-7BF6-41B3-9528-C2847D380D4D}" dt="2017-12-04T11:50:26.394" v="90"/>
          <ac:spMkLst>
            <pc:docMk/>
            <pc:sldMk cId="1211424528" sldId="269"/>
            <ac:spMk id="3" creationId="{423072A1-60E6-7943-9D96-A0135B92CDA3}"/>
          </ac:spMkLst>
        </pc:spChg>
      </pc:sldChg>
      <pc:sldChg chg="modSp new">
        <pc:chgData name="chi him lee" userId="a29cb92a097b7a93" providerId="Windows Live" clId="Web-{B9FE3189-7BF6-41B3-9528-C2847D380D4D}" dt="2017-12-04T11:59:30.236" v="241"/>
        <pc:sldMkLst>
          <pc:docMk/>
          <pc:sldMk cId="852896908" sldId="270"/>
        </pc:sldMkLst>
        <pc:spChg chg="mod">
          <ac:chgData name="chi him lee" userId="a29cb92a097b7a93" providerId="Windows Live" clId="Web-{B9FE3189-7BF6-41B3-9528-C2847D380D4D}" dt="2017-12-04T11:53:51.030" v="155"/>
          <ac:spMkLst>
            <pc:docMk/>
            <pc:sldMk cId="852896908" sldId="270"/>
            <ac:spMk id="2" creationId="{59E5E94C-3AFD-45D8-8DC0-72CB10204CF5}"/>
          </ac:spMkLst>
        </pc:spChg>
        <pc:spChg chg="mod">
          <ac:chgData name="chi him lee" userId="a29cb92a097b7a93" providerId="Windows Live" clId="Web-{B9FE3189-7BF6-41B3-9528-C2847D380D4D}" dt="2017-12-04T11:59:30.236" v="241"/>
          <ac:spMkLst>
            <pc:docMk/>
            <pc:sldMk cId="852896908" sldId="270"/>
            <ac:spMk id="3" creationId="{2EDA900E-3B9B-435C-B9CB-E40E68AE5506}"/>
          </ac:spMkLst>
        </pc:spChg>
      </pc:sldChg>
    </pc:docChg>
  </pc:docChgLst>
  <pc:docChgLst>
    <pc:chgData name="chi him lee" userId="a29cb92a097b7a93" providerId="Windows Live" clId="Web-{EB8D0259-9B5E-4B23-B406-B2CBEB880ED3}"/>
    <pc:docChg chg="addSld delSld modSld sldOrd modSection">
      <pc:chgData name="chi him lee" userId="a29cb92a097b7a93" providerId="Windows Live" clId="Web-{EB8D0259-9B5E-4B23-B406-B2CBEB880ED3}" dt="2017-12-03T09:01:47.901" v="303"/>
      <pc:docMkLst>
        <pc:docMk/>
      </pc:docMkLst>
      <pc:sldChg chg="addSp delSp modSp">
        <pc:chgData name="chi him lee" userId="a29cb92a097b7a93" providerId="Windows Live" clId="Web-{EB8D0259-9B5E-4B23-B406-B2CBEB880ED3}" dt="2017-12-03T08:30:22.605" v="7"/>
        <pc:sldMkLst>
          <pc:docMk/>
          <pc:sldMk cId="2592129946" sldId="256"/>
        </pc:sldMkLst>
        <pc:spChg chg="add del mod">
          <ac:chgData name="chi him lee" userId="a29cb92a097b7a93" providerId="Windows Live" clId="Web-{EB8D0259-9B5E-4B23-B406-B2CBEB880ED3}" dt="2017-12-03T08:30:22.605" v="7"/>
          <ac:spMkLst>
            <pc:docMk/>
            <pc:sldMk cId="2592129946" sldId="256"/>
            <ac:spMk id="2" creationId="{00000000-0000-0000-0000-000000000000}"/>
          </ac:spMkLst>
        </pc:spChg>
        <pc:spChg chg="del">
          <ac:chgData name="chi him lee" userId="a29cb92a097b7a93" providerId="Windows Live" clId="Web-{EB8D0259-9B5E-4B23-B406-B2CBEB880ED3}" dt="2017-12-03T08:30:10.527" v="5"/>
          <ac:spMkLst>
            <pc:docMk/>
            <pc:sldMk cId="2592129946" sldId="256"/>
            <ac:spMk id="3" creationId="{00000000-0000-0000-0000-000000000000}"/>
          </ac:spMkLst>
        </pc:spChg>
        <pc:spChg chg="add del mod">
          <ac:chgData name="chi him lee" userId="a29cb92a097b7a93" providerId="Windows Live" clId="Web-{EB8D0259-9B5E-4B23-B406-B2CBEB880ED3}" dt="2017-12-03T08:30:22.605" v="7"/>
          <ac:spMkLst>
            <pc:docMk/>
            <pc:sldMk cId="2592129946" sldId="256"/>
            <ac:spMk id="5" creationId="{E341434E-C0FB-447B-9520-3E7DD003ED6B}"/>
          </ac:spMkLst>
        </pc:spChg>
      </pc:sldChg>
      <pc:sldChg chg="addSp delSp modSp new ord">
        <pc:chgData name="chi him lee" userId="a29cb92a097b7a93" providerId="Windows Live" clId="Web-{EB8D0259-9B5E-4B23-B406-B2CBEB880ED3}" dt="2017-12-03T08:55:05.767" v="264"/>
        <pc:sldMkLst>
          <pc:docMk/>
          <pc:sldMk cId="2769324583" sldId="257"/>
        </pc:sldMkLst>
        <pc:spChg chg="mod">
          <ac:chgData name="chi him lee" userId="a29cb92a097b7a93" providerId="Windows Live" clId="Web-{EB8D0259-9B5E-4B23-B406-B2CBEB880ED3}" dt="2017-12-03T08:32:40.991" v="22"/>
          <ac:spMkLst>
            <pc:docMk/>
            <pc:sldMk cId="2769324583" sldId="257"/>
            <ac:spMk id="2" creationId="{C82D1EB1-F53F-4024-A5B1-A599E6BBA926}"/>
          </ac:spMkLst>
        </pc:spChg>
        <pc:spChg chg="del">
          <ac:chgData name="chi him lee" userId="a29cb92a097b7a93" providerId="Windows Live" clId="Web-{EB8D0259-9B5E-4B23-B406-B2CBEB880ED3}" dt="2017-12-03T08:31:22.237" v="9"/>
          <ac:spMkLst>
            <pc:docMk/>
            <pc:sldMk cId="2769324583" sldId="257"/>
            <ac:spMk id="3" creationId="{B1A48213-F8C6-436D-ADAE-6C5B8ABDC8F8}"/>
          </ac:spMkLst>
        </pc:spChg>
        <pc:picChg chg="add mod ord">
          <ac:chgData name="chi him lee" userId="a29cb92a097b7a93" providerId="Windows Live" clId="Web-{EB8D0259-9B5E-4B23-B406-B2CBEB880ED3}" dt="2017-12-03T08:32:56.554" v="27"/>
          <ac:picMkLst>
            <pc:docMk/>
            <pc:sldMk cId="2769324583" sldId="257"/>
            <ac:picMk id="4" creationId="{971F9710-BB12-413D-9D8A-D15FFCADDEE7}"/>
          </ac:picMkLst>
        </pc:picChg>
        <pc:picChg chg="add mod">
          <ac:chgData name="chi him lee" userId="a29cb92a097b7a93" providerId="Windows Live" clId="Web-{EB8D0259-9B5E-4B23-B406-B2CBEB880ED3}" dt="2017-12-03T08:32:26.818" v="17"/>
          <ac:picMkLst>
            <pc:docMk/>
            <pc:sldMk cId="2769324583" sldId="257"/>
            <ac:picMk id="6" creationId="{C5CC0576-6812-4244-A192-337AFEFD018E}"/>
          </ac:picMkLst>
        </pc:picChg>
      </pc:sldChg>
      <pc:sldChg chg="addSp modSp new">
        <pc:chgData name="chi him lee" userId="a29cb92a097b7a93" providerId="Windows Live" clId="Web-{EB8D0259-9B5E-4B23-B406-B2CBEB880ED3}" dt="2017-12-03T08:38:54.807" v="139"/>
        <pc:sldMkLst>
          <pc:docMk/>
          <pc:sldMk cId="4109118238" sldId="258"/>
        </pc:sldMkLst>
        <pc:spChg chg="mod">
          <ac:chgData name="chi him lee" userId="a29cb92a097b7a93" providerId="Windows Live" clId="Web-{EB8D0259-9B5E-4B23-B406-B2CBEB880ED3}" dt="2017-12-03T08:34:34.434" v="37"/>
          <ac:spMkLst>
            <pc:docMk/>
            <pc:sldMk cId="4109118238" sldId="258"/>
            <ac:spMk id="2" creationId="{48B6F2D9-56BB-4673-B732-7B9610BEFFB4}"/>
          </ac:spMkLst>
        </pc:spChg>
        <pc:spChg chg="mod">
          <ac:chgData name="chi him lee" userId="a29cb92a097b7a93" providerId="Windows Live" clId="Web-{EB8D0259-9B5E-4B23-B406-B2CBEB880ED3}" dt="2017-12-03T08:38:08.680" v="129"/>
          <ac:spMkLst>
            <pc:docMk/>
            <pc:sldMk cId="4109118238" sldId="258"/>
            <ac:spMk id="3" creationId="{1DF91340-6575-49E8-BCAB-2BC507419AC2}"/>
          </ac:spMkLst>
        </pc:spChg>
        <pc:picChg chg="add mod">
          <ac:chgData name="chi him lee" userId="a29cb92a097b7a93" providerId="Windows Live" clId="Web-{EB8D0259-9B5E-4B23-B406-B2CBEB880ED3}" dt="2017-12-03T08:38:54.807" v="139"/>
          <ac:picMkLst>
            <pc:docMk/>
            <pc:sldMk cId="4109118238" sldId="258"/>
            <ac:picMk id="4" creationId="{D27793F0-CB0C-42F6-8A57-621FBAA684AE}"/>
          </ac:picMkLst>
        </pc:picChg>
      </pc:sldChg>
      <pc:sldChg chg="new del">
        <pc:chgData name="chi him lee" userId="a29cb92a097b7a93" providerId="Windows Live" clId="Web-{EB8D0259-9B5E-4B23-B406-B2CBEB880ED3}" dt="2017-12-03T08:40:47.645" v="141"/>
        <pc:sldMkLst>
          <pc:docMk/>
          <pc:sldMk cId="3500288406" sldId="259"/>
        </pc:sldMkLst>
      </pc:sldChg>
      <pc:sldChg chg="addSp delSp modSp new">
        <pc:chgData name="chi him lee" userId="a29cb92a097b7a93" providerId="Windows Live" clId="Web-{EB8D0259-9B5E-4B23-B406-B2CBEB880ED3}" dt="2017-12-03T08:48:24.722" v="200"/>
        <pc:sldMkLst>
          <pc:docMk/>
          <pc:sldMk cId="3971803304" sldId="259"/>
        </pc:sldMkLst>
        <pc:spChg chg="mod">
          <ac:chgData name="chi him lee" userId="a29cb92a097b7a93" providerId="Windows Live" clId="Web-{EB8D0259-9B5E-4B23-B406-B2CBEB880ED3}" dt="2017-12-03T08:44:00.458" v="163"/>
          <ac:spMkLst>
            <pc:docMk/>
            <pc:sldMk cId="3971803304" sldId="259"/>
            <ac:spMk id="2" creationId="{E059A086-0EE8-4576-9A51-3CEA863D60ED}"/>
          </ac:spMkLst>
        </pc:spChg>
        <pc:spChg chg="mod">
          <ac:chgData name="chi him lee" userId="a29cb92a097b7a93" providerId="Windows Live" clId="Web-{EB8D0259-9B5E-4B23-B406-B2CBEB880ED3}" dt="2017-12-03T08:48:24.722" v="200"/>
          <ac:spMkLst>
            <pc:docMk/>
            <pc:sldMk cId="3971803304" sldId="259"/>
            <ac:spMk id="3" creationId="{4CC3DA42-69C2-4BC0-B50A-22C5F6691030}"/>
          </ac:spMkLst>
        </pc:spChg>
        <pc:picChg chg="add del mod">
          <ac:chgData name="chi him lee" userId="a29cb92a097b7a93" providerId="Windows Live" clId="Web-{EB8D0259-9B5E-4B23-B406-B2CBEB880ED3}" dt="2017-12-03T08:48:09.190" v="197"/>
          <ac:picMkLst>
            <pc:docMk/>
            <pc:sldMk cId="3971803304" sldId="259"/>
            <ac:picMk id="4" creationId="{09127696-0AF6-4E3D-918F-761FE585E396}"/>
          </ac:picMkLst>
        </pc:picChg>
      </pc:sldChg>
      <pc:sldChg chg="addSp delSp modSp new">
        <pc:chgData name="chi him lee" userId="a29cb92a097b7a93" providerId="Windows Live" clId="Web-{EB8D0259-9B5E-4B23-B406-B2CBEB880ED3}" dt="2017-12-03T08:51:31.408" v="243"/>
        <pc:sldMkLst>
          <pc:docMk/>
          <pc:sldMk cId="74040018" sldId="260"/>
        </pc:sldMkLst>
        <pc:spChg chg="mod">
          <ac:chgData name="chi him lee" userId="a29cb92a097b7a93" providerId="Windows Live" clId="Web-{EB8D0259-9B5E-4B23-B406-B2CBEB880ED3}" dt="2017-12-03T08:49:40.650" v="220"/>
          <ac:spMkLst>
            <pc:docMk/>
            <pc:sldMk cId="74040018" sldId="260"/>
            <ac:spMk id="2" creationId="{115F916D-07A8-4A42-ACC1-9F6980C2690B}"/>
          </ac:spMkLst>
        </pc:spChg>
        <pc:spChg chg="del">
          <ac:chgData name="chi him lee" userId="a29cb92a097b7a93" providerId="Windows Live" clId="Web-{EB8D0259-9B5E-4B23-B406-B2CBEB880ED3}" dt="2017-12-03T08:48:49.770" v="204"/>
          <ac:spMkLst>
            <pc:docMk/>
            <pc:sldMk cId="74040018" sldId="260"/>
            <ac:spMk id="3" creationId="{28096E58-15C4-44FC-9EAC-781EAD9E6C8D}"/>
          </ac:spMkLst>
        </pc:spChg>
        <pc:spChg chg="add mod">
          <ac:chgData name="chi him lee" userId="a29cb92a097b7a93" providerId="Windows Live" clId="Web-{EB8D0259-9B5E-4B23-B406-B2CBEB880ED3}" dt="2017-12-03T08:51:22.017" v="238"/>
          <ac:spMkLst>
            <pc:docMk/>
            <pc:sldMk cId="74040018" sldId="260"/>
            <ac:spMk id="7" creationId="{9632D5DE-6109-4A4F-9C95-FF47DD999D71}"/>
          </ac:spMkLst>
        </pc:spChg>
        <pc:picChg chg="add del mod ord">
          <ac:chgData name="chi him lee" userId="a29cb92a097b7a93" providerId="Windows Live" clId="Web-{EB8D0259-9B5E-4B23-B406-B2CBEB880ED3}" dt="2017-12-03T08:49:55.370" v="223"/>
          <ac:picMkLst>
            <pc:docMk/>
            <pc:sldMk cId="74040018" sldId="260"/>
            <ac:picMk id="4" creationId="{57CFCA8C-68F3-43DF-996B-DBBBF63540BC}"/>
          </ac:picMkLst>
        </pc:picChg>
        <pc:picChg chg="add mod">
          <ac:chgData name="chi him lee" userId="a29cb92a097b7a93" providerId="Windows Live" clId="Web-{EB8D0259-9B5E-4B23-B406-B2CBEB880ED3}" dt="2017-12-03T08:51:31.408" v="243"/>
          <ac:picMkLst>
            <pc:docMk/>
            <pc:sldMk cId="74040018" sldId="260"/>
            <ac:picMk id="8" creationId="{26A72B9C-1594-4762-A984-E673A01907A3}"/>
          </ac:picMkLst>
        </pc:picChg>
      </pc:sldChg>
      <pc:sldChg chg="modSp new">
        <pc:chgData name="chi him lee" userId="a29cb92a097b7a93" providerId="Windows Live" clId="Web-{EB8D0259-9B5E-4B23-B406-B2CBEB880ED3}" dt="2017-12-03T08:54:36.386" v="260"/>
        <pc:sldMkLst>
          <pc:docMk/>
          <pc:sldMk cId="458880153" sldId="261"/>
        </pc:sldMkLst>
        <pc:spChg chg="mod">
          <ac:chgData name="chi him lee" userId="a29cb92a097b7a93" providerId="Windows Live" clId="Web-{EB8D0259-9B5E-4B23-B406-B2CBEB880ED3}" dt="2017-12-03T08:54:00.838" v="249"/>
          <ac:spMkLst>
            <pc:docMk/>
            <pc:sldMk cId="458880153" sldId="261"/>
            <ac:spMk id="2" creationId="{F83DB121-7B8B-4F20-A0FA-CF5DFC8E7525}"/>
          </ac:spMkLst>
        </pc:spChg>
        <pc:spChg chg="mod">
          <ac:chgData name="chi him lee" userId="a29cb92a097b7a93" providerId="Windows Live" clId="Web-{EB8D0259-9B5E-4B23-B406-B2CBEB880ED3}" dt="2017-12-03T08:54:36.386" v="260"/>
          <ac:spMkLst>
            <pc:docMk/>
            <pc:sldMk cId="458880153" sldId="261"/>
            <ac:spMk id="3" creationId="{3EE14B1D-4224-43C0-8F00-CE9EA9BAE135}"/>
          </ac:spMkLst>
        </pc:spChg>
      </pc:sldChg>
      <pc:sldChg chg="addSp delSp modSp new">
        <pc:chgData name="chi him lee" userId="a29cb92a097b7a93" providerId="Windows Live" clId="Web-{EB8D0259-9B5E-4B23-B406-B2CBEB880ED3}" dt="2017-12-03T09:00:09.177" v="284"/>
        <pc:sldMkLst>
          <pc:docMk/>
          <pc:sldMk cId="69313105" sldId="262"/>
        </pc:sldMkLst>
        <pc:spChg chg="mod">
          <ac:chgData name="chi him lee" userId="a29cb92a097b7a93" providerId="Windows Live" clId="Web-{EB8D0259-9B5E-4B23-B406-B2CBEB880ED3}" dt="2017-12-03T08:58:09.590" v="280"/>
          <ac:spMkLst>
            <pc:docMk/>
            <pc:sldMk cId="69313105" sldId="262"/>
            <ac:spMk id="2" creationId="{D1C68C4D-0932-4B0A-BDBF-E04217247A55}"/>
          </ac:spMkLst>
        </pc:spChg>
        <pc:spChg chg="del">
          <ac:chgData name="chi him lee" userId="a29cb92a097b7a93" providerId="Windows Live" clId="Web-{EB8D0259-9B5E-4B23-B406-B2CBEB880ED3}" dt="2017-12-03T08:55:52.129" v="271"/>
          <ac:spMkLst>
            <pc:docMk/>
            <pc:sldMk cId="69313105" sldId="262"/>
            <ac:spMk id="3" creationId="{D3D16025-7B10-4CCD-AA74-F06DAC3CA71A}"/>
          </ac:spMkLst>
        </pc:spChg>
        <pc:picChg chg="add mod ord">
          <ac:chgData name="chi him lee" userId="a29cb92a097b7a93" providerId="Windows Live" clId="Web-{EB8D0259-9B5E-4B23-B406-B2CBEB880ED3}" dt="2017-12-03T08:57:43.448" v="277"/>
          <ac:picMkLst>
            <pc:docMk/>
            <pc:sldMk cId="69313105" sldId="262"/>
            <ac:picMk id="4" creationId="{058E711A-74DC-4A81-B2A4-B8F145746E71}"/>
          </ac:picMkLst>
        </pc:picChg>
        <pc:picChg chg="add mod">
          <ac:chgData name="chi him lee" userId="a29cb92a097b7a93" providerId="Windows Live" clId="Web-{EB8D0259-9B5E-4B23-B406-B2CBEB880ED3}" dt="2017-12-03T09:00:09.177" v="284"/>
          <ac:picMkLst>
            <pc:docMk/>
            <pc:sldMk cId="69313105" sldId="262"/>
            <ac:picMk id="6" creationId="{7DCB2E1E-DAEC-4EA7-B0B7-D29A5CCA835C}"/>
          </ac:picMkLst>
        </pc:picChg>
      </pc:sldChg>
      <pc:sldChg chg="addSp delSp modSp new">
        <pc:chgData name="chi him lee" userId="a29cb92a097b7a93" providerId="Windows Live" clId="Web-{EB8D0259-9B5E-4B23-B406-B2CBEB880ED3}" dt="2017-12-03T09:01:47.901" v="303"/>
        <pc:sldMkLst>
          <pc:docMk/>
          <pc:sldMk cId="2416971687" sldId="263"/>
        </pc:sldMkLst>
        <pc:spChg chg="del">
          <ac:chgData name="chi him lee" userId="a29cb92a097b7a93" providerId="Windows Live" clId="Web-{EB8D0259-9B5E-4B23-B406-B2CBEB880ED3}" dt="2017-12-03T09:01:44.073" v="302"/>
          <ac:spMkLst>
            <pc:docMk/>
            <pc:sldMk cId="2416971687" sldId="263"/>
            <ac:spMk id="2" creationId="{3139AF92-AC21-46BF-B09F-0A9239DC1560}"/>
          </ac:spMkLst>
        </pc:spChg>
        <pc:spChg chg="del">
          <ac:chgData name="chi him lee" userId="a29cb92a097b7a93" providerId="Windows Live" clId="Web-{EB8D0259-9B5E-4B23-B406-B2CBEB880ED3}" dt="2017-12-03T09:00:47.226" v="286"/>
          <ac:spMkLst>
            <pc:docMk/>
            <pc:sldMk cId="2416971687" sldId="263"/>
            <ac:spMk id="3" creationId="{6974AC2F-BCDB-4850-B662-FE6080E015BE}"/>
          </ac:spMkLst>
        </pc:spChg>
        <pc:picChg chg="add mod ord">
          <ac:chgData name="chi him lee" userId="a29cb92a097b7a93" providerId="Windows Live" clId="Web-{EB8D0259-9B5E-4B23-B406-B2CBEB880ED3}" dt="2017-12-03T09:01:32.025" v="299"/>
          <ac:picMkLst>
            <pc:docMk/>
            <pc:sldMk cId="2416971687" sldId="263"/>
            <ac:picMk id="4" creationId="{6C3307FF-9C03-4B36-9C4F-1983F04522B7}"/>
          </ac:picMkLst>
        </pc:picChg>
        <pc:picChg chg="add mod">
          <ac:chgData name="chi him lee" userId="a29cb92a097b7a93" providerId="Windows Live" clId="Web-{EB8D0259-9B5E-4B23-B406-B2CBEB880ED3}" dt="2017-12-03T09:01:47.901" v="303"/>
          <ac:picMkLst>
            <pc:docMk/>
            <pc:sldMk cId="2416971687" sldId="263"/>
            <ac:picMk id="6" creationId="{B1F93D14-81C9-45B3-A000-DF3E700CA25B}"/>
          </ac:picMkLst>
        </pc:picChg>
      </pc:sldChg>
    </pc:docChg>
  </pc:docChgLst>
  <pc:docChgLst>
    <pc:chgData name="chi him lee" userId="a29cb92a097b7a93" providerId="Windows Live" clId="Web-{928BE10B-2914-4AFA-90D0-D17E92FD4CE4}"/>
    <pc:docChg chg="modSld">
      <pc:chgData name="chi him lee" userId="a29cb92a097b7a93" providerId="Windows Live" clId="Web-{928BE10B-2914-4AFA-90D0-D17E92FD4CE4}" dt="2017-12-04T12:04:26.501" v="5"/>
      <pc:docMkLst>
        <pc:docMk/>
      </pc:docMkLst>
      <pc:sldChg chg="modSp">
        <pc:chgData name="chi him lee" userId="a29cb92a097b7a93" providerId="Windows Live" clId="Web-{928BE10B-2914-4AFA-90D0-D17E92FD4CE4}" dt="2017-12-04T12:04:26.501" v="5"/>
        <pc:sldMkLst>
          <pc:docMk/>
          <pc:sldMk cId="3971803304" sldId="259"/>
        </pc:sldMkLst>
        <pc:spChg chg="mod">
          <ac:chgData name="chi him lee" userId="a29cb92a097b7a93" providerId="Windows Live" clId="Web-{928BE10B-2914-4AFA-90D0-D17E92FD4CE4}" dt="2017-12-04T12:04:26.501" v="5"/>
          <ac:spMkLst>
            <pc:docMk/>
            <pc:sldMk cId="3971803304" sldId="259"/>
            <ac:spMk id="3" creationId="{4CC3DA42-69C2-4BC0-B50A-22C5F6691030}"/>
          </ac:spMkLst>
        </pc:spChg>
      </pc:sldChg>
    </pc:docChg>
  </pc:docChgLst>
  <pc:docChgLst>
    <pc:chgData name="chi him lee" userId="a29cb92a097b7a93" providerId="Windows Live" clId="Web-{A251C769-ADA6-47D1-8BEA-C51521BEF34C}"/>
    <pc:docChg chg="addSld delSld modSld sldOrd modSection">
      <pc:chgData name="chi him lee" userId="a29cb92a097b7a93" providerId="Windows Live" clId="Web-{A251C769-ADA6-47D1-8BEA-C51521BEF34C}" dt="2017-12-03T09:59:13.923" v="173"/>
      <pc:docMkLst>
        <pc:docMk/>
      </pc:docMkLst>
      <pc:sldChg chg="del">
        <pc:chgData name="chi him lee" userId="a29cb92a097b7a93" providerId="Windows Live" clId="Web-{A251C769-ADA6-47D1-8BEA-C51521BEF34C}" dt="2017-12-03T09:59:11.376" v="172"/>
        <pc:sldMkLst>
          <pc:docMk/>
          <pc:sldMk cId="2769324583" sldId="257"/>
        </pc:sldMkLst>
      </pc:sldChg>
      <pc:sldChg chg="addSp delSp modSp">
        <pc:chgData name="chi him lee" userId="a29cb92a097b7a93" providerId="Windows Live" clId="Web-{A251C769-ADA6-47D1-8BEA-C51521BEF34C}" dt="2017-12-03T09:28:11.198" v="51"/>
        <pc:sldMkLst>
          <pc:docMk/>
          <pc:sldMk cId="4109118238" sldId="258"/>
        </pc:sldMkLst>
        <pc:spChg chg="mod">
          <ac:chgData name="chi him lee" userId="a29cb92a097b7a93" providerId="Windows Live" clId="Web-{A251C769-ADA6-47D1-8BEA-C51521BEF34C}" dt="2017-12-03T09:27:43.994" v="48"/>
          <ac:spMkLst>
            <pc:docMk/>
            <pc:sldMk cId="4109118238" sldId="258"/>
            <ac:spMk id="2" creationId="{48B6F2D9-56BB-4673-B732-7B9610BEFFB4}"/>
          </ac:spMkLst>
        </pc:spChg>
        <pc:picChg chg="del">
          <ac:chgData name="chi him lee" userId="a29cb92a097b7a93" providerId="Windows Live" clId="Web-{A251C769-ADA6-47D1-8BEA-C51521BEF34C}" dt="2017-12-03T09:25:11.138" v="8"/>
          <ac:picMkLst>
            <pc:docMk/>
            <pc:sldMk cId="4109118238" sldId="258"/>
            <ac:picMk id="4" creationId="{D27793F0-CB0C-42F6-8A57-621FBAA684AE}"/>
          </ac:picMkLst>
        </pc:picChg>
        <pc:picChg chg="add mod">
          <ac:chgData name="chi him lee" userId="a29cb92a097b7a93" providerId="Windows Live" clId="Web-{A251C769-ADA6-47D1-8BEA-C51521BEF34C}" dt="2017-12-03T09:28:11.198" v="51"/>
          <ac:picMkLst>
            <pc:docMk/>
            <pc:sldMk cId="4109118238" sldId="258"/>
            <ac:picMk id="5" creationId="{85190B0A-D667-482A-9E31-AB5DC9122365}"/>
          </ac:picMkLst>
        </pc:picChg>
      </pc:sldChg>
      <pc:sldChg chg="addSp delSp modSp">
        <pc:chgData name="chi him lee" userId="a29cb92a097b7a93" providerId="Windows Live" clId="Web-{A251C769-ADA6-47D1-8BEA-C51521BEF34C}" dt="2017-12-03T09:48:40.633" v="170"/>
        <pc:sldMkLst>
          <pc:docMk/>
          <pc:sldMk cId="3971803304" sldId="259"/>
        </pc:sldMkLst>
        <pc:spChg chg="mod">
          <ac:chgData name="chi him lee" userId="a29cb92a097b7a93" providerId="Windows Live" clId="Web-{A251C769-ADA6-47D1-8BEA-C51521BEF34C}" dt="2017-12-03T09:48:39.274" v="168"/>
          <ac:spMkLst>
            <pc:docMk/>
            <pc:sldMk cId="3971803304" sldId="259"/>
            <ac:spMk id="3" creationId="{4CC3DA42-69C2-4BC0-B50A-22C5F6691030}"/>
          </ac:spMkLst>
        </pc:spChg>
        <pc:picChg chg="add mod">
          <ac:chgData name="chi him lee" userId="a29cb92a097b7a93" providerId="Windows Live" clId="Web-{A251C769-ADA6-47D1-8BEA-C51521BEF34C}" dt="2017-12-03T09:48:40.633" v="170"/>
          <ac:picMkLst>
            <pc:docMk/>
            <pc:sldMk cId="3971803304" sldId="259"/>
            <ac:picMk id="4" creationId="{FE252E00-919D-4AFD-B955-B614DA311083}"/>
          </ac:picMkLst>
        </pc:picChg>
        <pc:picChg chg="add del mod">
          <ac:chgData name="chi him lee" userId="a29cb92a097b7a93" providerId="Windows Live" clId="Web-{A251C769-ADA6-47D1-8BEA-C51521BEF34C}" dt="2017-12-03T09:39:30.383" v="125"/>
          <ac:picMkLst>
            <pc:docMk/>
            <pc:sldMk cId="3971803304" sldId="259"/>
            <ac:picMk id="6" creationId="{6E2AF963-38E9-4CFF-988F-96C97E97451E}"/>
          </ac:picMkLst>
        </pc:picChg>
      </pc:sldChg>
      <pc:sldChg chg="modSp">
        <pc:chgData name="chi him lee" userId="a29cb92a097b7a93" providerId="Windows Live" clId="Web-{A251C769-ADA6-47D1-8BEA-C51521BEF34C}" dt="2017-12-03T09:38:04.332" v="119"/>
        <pc:sldMkLst>
          <pc:docMk/>
          <pc:sldMk cId="458880153" sldId="261"/>
        </pc:sldMkLst>
        <pc:spChg chg="mod">
          <ac:chgData name="chi him lee" userId="a29cb92a097b7a93" providerId="Windows Live" clId="Web-{A251C769-ADA6-47D1-8BEA-C51521BEF34C}" dt="2017-12-03T09:38:04.332" v="119"/>
          <ac:spMkLst>
            <pc:docMk/>
            <pc:sldMk cId="458880153" sldId="261"/>
            <ac:spMk id="3" creationId="{3EE14B1D-4224-43C0-8F00-CE9EA9BAE135}"/>
          </ac:spMkLst>
        </pc:spChg>
      </pc:sldChg>
      <pc:sldChg chg="del">
        <pc:chgData name="chi him lee" userId="a29cb92a097b7a93" providerId="Windows Live" clId="Web-{A251C769-ADA6-47D1-8BEA-C51521BEF34C}" dt="2017-12-03T09:59:13.923" v="173"/>
        <pc:sldMkLst>
          <pc:docMk/>
          <pc:sldMk cId="69313105" sldId="262"/>
        </pc:sldMkLst>
      </pc:sldChg>
      <pc:sldChg chg="del">
        <pc:chgData name="chi him lee" userId="a29cb92a097b7a93" providerId="Windows Live" clId="Web-{A251C769-ADA6-47D1-8BEA-C51521BEF34C}" dt="2017-12-03T09:59:09.220" v="171"/>
        <pc:sldMkLst>
          <pc:docMk/>
          <pc:sldMk cId="2416971687" sldId="263"/>
        </pc:sldMkLst>
      </pc:sldChg>
      <pc:sldChg chg="addSp delSp modSp new">
        <pc:chgData name="chi him lee" userId="a29cb92a097b7a93" providerId="Windows Live" clId="Web-{A251C769-ADA6-47D1-8BEA-C51521BEF34C}" dt="2017-12-03T09:36:35.218" v="110"/>
        <pc:sldMkLst>
          <pc:docMk/>
          <pc:sldMk cId="319631151" sldId="264"/>
        </pc:sldMkLst>
        <pc:spChg chg="del">
          <ac:chgData name="chi him lee" userId="a29cb92a097b7a93" providerId="Windows Live" clId="Web-{A251C769-ADA6-47D1-8BEA-C51521BEF34C}" dt="2017-12-03T09:36:35.218" v="110"/>
          <ac:spMkLst>
            <pc:docMk/>
            <pc:sldMk cId="319631151" sldId="264"/>
            <ac:spMk id="2" creationId="{8E2AA08F-2A8B-43C0-840D-9E1FF8CEBBFC}"/>
          </ac:spMkLst>
        </pc:spChg>
        <pc:spChg chg="del">
          <ac:chgData name="chi him lee" userId="a29cb92a097b7a93" providerId="Windows Live" clId="Web-{A251C769-ADA6-47D1-8BEA-C51521BEF34C}" dt="2017-12-03T09:24:20.526" v="1"/>
          <ac:spMkLst>
            <pc:docMk/>
            <pc:sldMk cId="319631151" sldId="264"/>
            <ac:spMk id="3" creationId="{4F047966-501E-4206-B3FE-978557FF46BD}"/>
          </ac:spMkLst>
        </pc:spChg>
        <pc:picChg chg="add mod ord">
          <ac:chgData name="chi him lee" userId="a29cb92a097b7a93" providerId="Windows Live" clId="Web-{A251C769-ADA6-47D1-8BEA-C51521BEF34C}" dt="2017-12-03T09:28:27.293" v="54"/>
          <ac:picMkLst>
            <pc:docMk/>
            <pc:sldMk cId="319631151" sldId="264"/>
            <ac:picMk id="4" creationId="{87202D27-1E5C-4B38-BC18-61119833AC78}"/>
          </ac:picMkLst>
        </pc:picChg>
        <pc:picChg chg="add mod">
          <ac:chgData name="chi him lee" userId="a29cb92a097b7a93" providerId="Windows Live" clId="Web-{A251C769-ADA6-47D1-8BEA-C51521BEF34C}" dt="2017-12-03T09:28:29.386" v="55"/>
          <ac:picMkLst>
            <pc:docMk/>
            <pc:sldMk cId="319631151" sldId="264"/>
            <ac:picMk id="6" creationId="{36393724-4DF1-433C-AA4C-E19CE66CAC8B}"/>
          </ac:picMkLst>
        </pc:picChg>
        <pc:picChg chg="add mod">
          <ac:chgData name="chi him lee" userId="a29cb92a097b7a93" providerId="Windows Live" clId="Web-{A251C769-ADA6-47D1-8BEA-C51521BEF34C}" dt="2017-12-03T09:28:23.167" v="53"/>
          <ac:picMkLst>
            <pc:docMk/>
            <pc:sldMk cId="319631151" sldId="264"/>
            <ac:picMk id="8" creationId="{8CE83CA3-878A-4D1A-B1CF-A2AF3762416A}"/>
          </ac:picMkLst>
        </pc:picChg>
      </pc:sldChg>
      <pc:sldChg chg="addSp delSp modSp new">
        <pc:chgData name="chi him lee" userId="a29cb92a097b7a93" providerId="Windows Live" clId="Web-{A251C769-ADA6-47D1-8BEA-C51521BEF34C}" dt="2017-12-03T09:30:31.052" v="67"/>
        <pc:sldMkLst>
          <pc:docMk/>
          <pc:sldMk cId="2765654958" sldId="265"/>
        </pc:sldMkLst>
        <pc:spChg chg="del">
          <ac:chgData name="chi him lee" userId="a29cb92a097b7a93" providerId="Windows Live" clId="Web-{A251C769-ADA6-47D1-8BEA-C51521BEF34C}" dt="2017-12-03T09:30:23.161" v="64"/>
          <ac:spMkLst>
            <pc:docMk/>
            <pc:sldMk cId="2765654958" sldId="265"/>
            <ac:spMk id="2" creationId="{5B118557-7D17-43EB-8AC3-4233753ED920}"/>
          </ac:spMkLst>
        </pc:spChg>
        <pc:spChg chg="del">
          <ac:chgData name="chi him lee" userId="a29cb92a097b7a93" providerId="Windows Live" clId="Web-{A251C769-ADA6-47D1-8BEA-C51521BEF34C}" dt="2017-12-03T09:29:14.529" v="57"/>
          <ac:spMkLst>
            <pc:docMk/>
            <pc:sldMk cId="2765654958" sldId="265"/>
            <ac:spMk id="3" creationId="{E1BA4684-91D8-44AC-B425-8A027C41B2FB}"/>
          </ac:spMkLst>
        </pc:spChg>
        <pc:picChg chg="add mod ord">
          <ac:chgData name="chi him lee" userId="a29cb92a097b7a93" providerId="Windows Live" clId="Web-{A251C769-ADA6-47D1-8BEA-C51521BEF34C}" dt="2017-12-03T09:30:29.786" v="66"/>
          <ac:picMkLst>
            <pc:docMk/>
            <pc:sldMk cId="2765654958" sldId="265"/>
            <ac:picMk id="4" creationId="{480CCEDB-023D-4579-9757-4EF973EF7208}"/>
          </ac:picMkLst>
        </pc:picChg>
        <pc:picChg chg="add mod">
          <ac:chgData name="chi him lee" userId="a29cb92a097b7a93" providerId="Windows Live" clId="Web-{A251C769-ADA6-47D1-8BEA-C51521BEF34C}" dt="2017-12-03T09:30:31.052" v="67"/>
          <ac:picMkLst>
            <pc:docMk/>
            <pc:sldMk cId="2765654958" sldId="265"/>
            <ac:picMk id="6" creationId="{36E624E5-79EA-4059-908B-6E93079D69AB}"/>
          </ac:picMkLst>
        </pc:picChg>
      </pc:sldChg>
      <pc:sldChg chg="addSp delSp modSp new">
        <pc:chgData name="chi him lee" userId="a29cb92a097b7a93" providerId="Windows Live" clId="Web-{A251C769-ADA6-47D1-8BEA-C51521BEF34C}" dt="2017-12-03T09:34:22.023" v="100"/>
        <pc:sldMkLst>
          <pc:docMk/>
          <pc:sldMk cId="3403405417" sldId="266"/>
        </pc:sldMkLst>
        <pc:spChg chg="mod">
          <ac:chgData name="chi him lee" userId="a29cb92a097b7a93" providerId="Windows Live" clId="Web-{A251C769-ADA6-47D1-8BEA-C51521BEF34C}" dt="2017-12-03T09:31:19.242" v="77"/>
          <ac:spMkLst>
            <pc:docMk/>
            <pc:sldMk cId="3403405417" sldId="266"/>
            <ac:spMk id="2" creationId="{1D76A7AD-A8EA-469C-AF60-23289B03FDDB}"/>
          </ac:spMkLst>
        </pc:spChg>
        <pc:spChg chg="del">
          <ac:chgData name="chi him lee" userId="a29cb92a097b7a93" providerId="Windows Live" clId="Web-{A251C769-ADA6-47D1-8BEA-C51521BEF34C}" dt="2017-12-03T09:31:15.664" v="76"/>
          <ac:spMkLst>
            <pc:docMk/>
            <pc:sldMk cId="3403405417" sldId="266"/>
            <ac:spMk id="3" creationId="{50197B2A-3BA8-4209-87FB-C01905AEE407}"/>
          </ac:spMkLst>
        </pc:spChg>
        <pc:spChg chg="add del mod">
          <ac:chgData name="chi him lee" userId="a29cb92a097b7a93" providerId="Windows Live" clId="Web-{A251C769-ADA6-47D1-8BEA-C51521BEF34C}" dt="2017-12-03T09:32:30.949" v="80"/>
          <ac:spMkLst>
            <pc:docMk/>
            <pc:sldMk cId="3403405417" sldId="266"/>
            <ac:spMk id="7" creationId="{AD9814FD-988F-4DA9-B092-D5F6CE9FC157}"/>
          </ac:spMkLst>
        </pc:spChg>
        <pc:spChg chg="add mod">
          <ac:chgData name="chi him lee" userId="a29cb92a097b7a93" providerId="Windows Live" clId="Web-{A251C769-ADA6-47D1-8BEA-C51521BEF34C}" dt="2017-12-03T09:33:57.628" v="95"/>
          <ac:spMkLst>
            <pc:docMk/>
            <pc:sldMk cId="3403405417" sldId="266"/>
            <ac:spMk id="11" creationId="{9DE3E576-D7FE-469D-B343-C9CD1C2C0143}"/>
          </ac:spMkLst>
        </pc:spChg>
        <pc:picChg chg="add del mod ord">
          <ac:chgData name="chi him lee" userId="a29cb92a097b7a93" providerId="Windows Live" clId="Web-{A251C769-ADA6-47D1-8BEA-C51521BEF34C}" dt="2017-12-03T09:32:26.277" v="79"/>
          <ac:picMkLst>
            <pc:docMk/>
            <pc:sldMk cId="3403405417" sldId="266"/>
            <ac:picMk id="4" creationId="{D8C1EA54-220F-4787-B992-41C61DF68F63}"/>
          </ac:picMkLst>
        </pc:picChg>
        <pc:picChg chg="add del mod ord">
          <ac:chgData name="chi him lee" userId="a29cb92a097b7a93" providerId="Windows Live" clId="Web-{A251C769-ADA6-47D1-8BEA-C51521BEF34C}" dt="2017-12-03T09:32:35.355" v="81"/>
          <ac:picMkLst>
            <pc:docMk/>
            <pc:sldMk cId="3403405417" sldId="266"/>
            <ac:picMk id="8" creationId="{1B96FD71-7EBC-4ACD-8AAF-9A90E581C6E6}"/>
          </ac:picMkLst>
        </pc:picChg>
        <pc:picChg chg="add mod">
          <ac:chgData name="chi him lee" userId="a29cb92a097b7a93" providerId="Windows Live" clId="Web-{A251C769-ADA6-47D1-8BEA-C51521BEF34C}" dt="2017-12-03T09:34:22.023" v="100"/>
          <ac:picMkLst>
            <pc:docMk/>
            <pc:sldMk cId="3403405417" sldId="266"/>
            <ac:picMk id="12" creationId="{E6117EE2-06B9-44CA-BC08-374BC1D04759}"/>
          </ac:picMkLst>
        </pc:picChg>
      </pc:sldChg>
      <pc:sldChg chg="addSp delSp modSp new ord">
        <pc:chgData name="chi him lee" userId="a29cb92a097b7a93" providerId="Windows Live" clId="Web-{A251C769-ADA6-47D1-8BEA-C51521BEF34C}" dt="2017-12-03T09:35:37.184" v="109"/>
        <pc:sldMkLst>
          <pc:docMk/>
          <pc:sldMk cId="1227014756" sldId="267"/>
        </pc:sldMkLst>
        <pc:spChg chg="del">
          <ac:chgData name="chi him lee" userId="a29cb92a097b7a93" providerId="Windows Live" clId="Web-{A251C769-ADA6-47D1-8BEA-C51521BEF34C}" dt="2017-12-03T09:35:37.184" v="109"/>
          <ac:spMkLst>
            <pc:docMk/>
            <pc:sldMk cId="1227014756" sldId="267"/>
            <ac:spMk id="2" creationId="{B33FB725-8A24-417A-925B-F8465B51D477}"/>
          </ac:spMkLst>
        </pc:spChg>
        <pc:spChg chg="del">
          <ac:chgData name="chi him lee" userId="a29cb92a097b7a93" providerId="Windows Live" clId="Web-{A251C769-ADA6-47D1-8BEA-C51521BEF34C}" dt="2017-12-03T09:35:12.198" v="103"/>
          <ac:spMkLst>
            <pc:docMk/>
            <pc:sldMk cId="1227014756" sldId="267"/>
            <ac:spMk id="3" creationId="{E6242ACF-A677-4F75-AABC-CB566032D0F7}"/>
          </ac:spMkLst>
        </pc:spChg>
        <pc:picChg chg="add mod ord">
          <ac:chgData name="chi him lee" userId="a29cb92a097b7a93" providerId="Windows Live" clId="Web-{A251C769-ADA6-47D1-8BEA-C51521BEF34C}" dt="2017-12-03T09:35:25.027" v="105"/>
          <ac:picMkLst>
            <pc:docMk/>
            <pc:sldMk cId="1227014756" sldId="267"/>
            <ac:picMk id="4" creationId="{408FABFD-343E-49A4-A179-52D66834E6FF}"/>
          </ac:picMkLst>
        </pc:picChg>
        <pc:picChg chg="add mod">
          <ac:chgData name="chi him lee" userId="a29cb92a097b7a93" providerId="Windows Live" clId="Web-{A251C769-ADA6-47D1-8BEA-C51521BEF34C}" dt="2017-12-03T09:35:32.355" v="108"/>
          <ac:picMkLst>
            <pc:docMk/>
            <pc:sldMk cId="1227014756" sldId="267"/>
            <ac:picMk id="6" creationId="{4C06CE38-9910-417A-B528-1011179FC20D}"/>
          </ac:picMkLst>
        </pc:picChg>
      </pc:sldChg>
      <pc:sldChg chg="modSp new del ord">
        <pc:chgData name="chi him lee" userId="a29cb92a097b7a93" providerId="Windows Live" clId="Web-{A251C769-ADA6-47D1-8BEA-C51521BEF34C}" dt="2017-12-03T09:38:08.910" v="121"/>
        <pc:sldMkLst>
          <pc:docMk/>
          <pc:sldMk cId="2524522712" sldId="268"/>
        </pc:sldMkLst>
        <pc:spChg chg="mod">
          <ac:chgData name="chi him lee" userId="a29cb92a097b7a93" providerId="Windows Live" clId="Web-{A251C769-ADA6-47D1-8BEA-C51521BEF34C}" dt="2017-12-03T09:37:28.049" v="112"/>
          <ac:spMkLst>
            <pc:docMk/>
            <pc:sldMk cId="2524522712" sldId="268"/>
            <ac:spMk id="3" creationId="{AC692B16-164D-4CF4-8161-21B91114C590}"/>
          </ac:spMkLst>
        </pc:spChg>
      </pc:sldChg>
      <pc:sldChg chg="modSp new">
        <pc:chgData name="chi him lee" userId="a29cb92a097b7a93" providerId="Windows Live" clId="Web-{A251C769-ADA6-47D1-8BEA-C51521BEF34C}" dt="2017-12-03T09:40:51.967" v="142"/>
        <pc:sldMkLst>
          <pc:docMk/>
          <pc:sldMk cId="2773492069" sldId="268"/>
        </pc:sldMkLst>
        <pc:spChg chg="mod">
          <ac:chgData name="chi him lee" userId="a29cb92a097b7a93" providerId="Windows Live" clId="Web-{A251C769-ADA6-47D1-8BEA-C51521BEF34C}" dt="2017-12-03T09:40:27.544" v="137"/>
          <ac:spMkLst>
            <pc:docMk/>
            <pc:sldMk cId="2773492069" sldId="268"/>
            <ac:spMk id="2" creationId="{D9633DC9-E99E-4244-8515-78640C94D983}"/>
          </ac:spMkLst>
        </pc:spChg>
        <pc:spChg chg="mod">
          <ac:chgData name="chi him lee" userId="a29cb92a097b7a93" providerId="Windows Live" clId="Web-{A251C769-ADA6-47D1-8BEA-C51521BEF34C}" dt="2017-12-03T09:40:51.967" v="142"/>
          <ac:spMkLst>
            <pc:docMk/>
            <pc:sldMk cId="2773492069" sldId="268"/>
            <ac:spMk id="3" creationId="{01F54A52-9A19-4541-BC8E-CC50408CAADD}"/>
          </ac:spMkLst>
        </pc:spChg>
      </pc:sldChg>
    </pc:docChg>
  </pc:docChgLst>
  <pc:docChgLst>
    <pc:chgData name="boy Peanut" userId="d8d5d01b82eee2d0" providerId="LiveId" clId="{86A79202-0037-D249-A0F6-41858B5B88EF}"/>
    <pc:docChg chg="undo custSel addSld delSld modSld sldOrd modSection">
      <pc:chgData name="boy Peanut" userId="d8d5d01b82eee2d0" providerId="LiveId" clId="{86A79202-0037-D249-A0F6-41858B5B88EF}" dt="2017-12-07T16:11:04.321" v="110" actId="20577"/>
      <pc:docMkLst>
        <pc:docMk/>
      </pc:docMkLst>
      <pc:sldChg chg="modSp">
        <pc:chgData name="boy Peanut" userId="d8d5d01b82eee2d0" providerId="LiveId" clId="{86A79202-0037-D249-A0F6-41858B5B88EF}" dt="2017-12-07T16:06:55.950" v="83" actId="1076"/>
        <pc:sldMkLst>
          <pc:docMk/>
          <pc:sldMk cId="2592129946" sldId="256"/>
        </pc:sldMkLst>
        <pc:spChg chg="mod">
          <ac:chgData name="boy Peanut" userId="d8d5d01b82eee2d0" providerId="LiveId" clId="{86A79202-0037-D249-A0F6-41858B5B88EF}" dt="2017-12-07T16:06:55.950" v="83" actId="1076"/>
          <ac:spMkLst>
            <pc:docMk/>
            <pc:sldMk cId="2592129946" sldId="256"/>
            <ac:spMk id="2" creationId="{00000000-0000-0000-0000-000000000000}"/>
          </ac:spMkLst>
        </pc:spChg>
      </pc:sldChg>
      <pc:sldChg chg="new del">
        <pc:chgData name="boy Peanut" userId="d8d5d01b82eee2d0" providerId="LiveId" clId="{86A79202-0037-D249-A0F6-41858B5B88EF}" dt="2017-12-03T09:12:36.519" v="1" actId="2696"/>
        <pc:sldMkLst>
          <pc:docMk/>
          <pc:sldMk cId="2122424343" sldId="264"/>
        </pc:sldMkLst>
      </pc:sldChg>
      <pc:sldChg chg="modSp new">
        <pc:chgData name="boy Peanut" userId="d8d5d01b82eee2d0" providerId="LiveId" clId="{86A79202-0037-D249-A0F6-41858B5B88EF}" dt="2017-12-04T11:18:02.792" v="7" actId="20577"/>
        <pc:sldMkLst>
          <pc:docMk/>
          <pc:sldMk cId="1211424528" sldId="269"/>
        </pc:sldMkLst>
        <pc:spChg chg="mod">
          <ac:chgData name="boy Peanut" userId="d8d5d01b82eee2d0" providerId="LiveId" clId="{86A79202-0037-D249-A0F6-41858B5B88EF}" dt="2017-12-04T11:18:02.792" v="7" actId="20577"/>
          <ac:spMkLst>
            <pc:docMk/>
            <pc:sldMk cId="1211424528" sldId="269"/>
            <ac:spMk id="2" creationId="{915F4F5C-0690-3047-A847-AF95C140C18D}"/>
          </ac:spMkLst>
        </pc:spChg>
      </pc:sldChg>
      <pc:sldChg chg="new del">
        <pc:chgData name="boy Peanut" userId="d8d5d01b82eee2d0" providerId="LiveId" clId="{86A79202-0037-D249-A0F6-41858B5B88EF}" dt="2017-12-03T10:26:52.326" v="3" actId="2696"/>
        <pc:sldMkLst>
          <pc:docMk/>
          <pc:sldMk cId="2162187837" sldId="269"/>
        </pc:sldMkLst>
      </pc:sldChg>
      <pc:sldChg chg="modSp new ord">
        <pc:chgData name="boy Peanut" userId="d8d5d01b82eee2d0" providerId="LiveId" clId="{86A79202-0037-D249-A0F6-41858B5B88EF}" dt="2017-12-07T16:11:04.321" v="110" actId="20577"/>
        <pc:sldMkLst>
          <pc:docMk/>
          <pc:sldMk cId="470806690" sldId="271"/>
        </pc:sldMkLst>
        <pc:spChg chg="mod">
          <ac:chgData name="boy Peanut" userId="d8d5d01b82eee2d0" providerId="LiveId" clId="{86A79202-0037-D249-A0F6-41858B5B88EF}" dt="2017-12-07T16:07:39.373" v="86" actId="20577"/>
          <ac:spMkLst>
            <pc:docMk/>
            <pc:sldMk cId="470806690" sldId="271"/>
            <ac:spMk id="2" creationId="{675D7DE8-D8A7-8342-A53A-FDFE33FEA7C6}"/>
          </ac:spMkLst>
        </pc:spChg>
        <pc:spChg chg="mod">
          <ac:chgData name="boy Peanut" userId="d8d5d01b82eee2d0" providerId="LiveId" clId="{86A79202-0037-D249-A0F6-41858B5B88EF}" dt="2017-12-07T16:11:04.321" v="110" actId="20577"/>
          <ac:spMkLst>
            <pc:docMk/>
            <pc:sldMk cId="470806690" sldId="271"/>
            <ac:spMk id="3" creationId="{D080294B-66A4-D94C-9841-B8F7DD4DEF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2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44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5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0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5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2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9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62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50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1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3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4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2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15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75EF9D-446A-4BA9-9A8F-8795C824CFA3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95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hk/%E6%BE%B3%E9%96%80%E5%9C%8B%E7%88%B6%E7%B4%80%E5%BF%B5%E9%A4%A8" TargetMode="External"/><Relationship Id="rId2" Type="http://schemas.openxmlformats.org/officeDocument/2006/relationships/hyperlink" Target="https://zh.wikipedia.org/wiki/%E6%80%BB%E7%90%86%E9%81%97%E5%98%B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audata.com/" TargetMode="External"/><Relationship Id="rId4" Type="http://schemas.openxmlformats.org/officeDocument/2006/relationships/hyperlink" Target="http://www.careactionmacau.com/index.php?option=com_content&amp;view=article&amp;id=254:2012-03-27-02-51-10&amp;catid=40&amp;Itemid=91&amp;lang=zh_t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36031" y="285750"/>
            <a:ext cx="7060405" cy="3464717"/>
          </a:xfrm>
        </p:spPr>
        <p:txBody>
          <a:bodyPr/>
          <a:lstStyle/>
          <a:p>
            <a:r>
              <a:rPr lang="zh-TW" altLang="en-US"/>
              <a:t>孫中山與澳門的關係</a:t>
            </a: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xmlns="" id="{408FABFD-343E-49A4-A179-52D66834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739715"/>
            <a:ext cx="4423833" cy="3317875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xmlns="" id="{4C06CE38-9910-417A-B528-1011179FC2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775" y="1952625"/>
            <a:ext cx="5804143" cy="43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15F4F5C-0690-3047-A847-AF95C140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考察總結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23072A1-60E6-7943-9D96-A0135B92C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HK" altLang="en-US">
                <a:latin typeface="新細明體"/>
                <a:ea typeface="新細明體"/>
              </a:rPr>
              <a:t>1.能夠深入探究孫中山與澳門的關係</a:t>
            </a:r>
          </a:p>
          <a:p>
            <a:pPr marL="0" indent="0">
              <a:buNone/>
            </a:pPr>
            <a:r>
              <a:rPr lang="zh-HK" altLang="en-US">
                <a:latin typeface="新細明體"/>
                <a:ea typeface="新細明體"/>
              </a:rPr>
              <a:t>2.可以了解澳門背後的歷史背景</a:t>
            </a:r>
          </a:p>
          <a:p>
            <a:pPr marL="0" indent="0">
              <a:buNone/>
            </a:pPr>
            <a:r>
              <a:rPr lang="zh-HK" altLang="en-US">
                <a:latin typeface="新細明體"/>
                <a:ea typeface="新細明體"/>
              </a:rPr>
              <a:t>3.加强民族意識</a:t>
            </a:r>
            <a:endParaRPr lang="zh-HK" altLang="en-US" dirty="0"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HK" altLang="en-US">
                <a:latin typeface="新細明體"/>
                <a:ea typeface="新細明體"/>
              </a:rPr>
              <a:t>4.從現存的遺跡感受歷史的足印</a:t>
            </a:r>
          </a:p>
          <a:p>
            <a:pPr marL="0" indent="0">
              <a:buNone/>
            </a:pPr>
            <a:endParaRPr lang="zh-HK" altLang="en-US" dirty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zh-HK" altLang="en-US" dirty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zh-HK" altLang="en-US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142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E5E94C-3AFD-45D8-8DC0-72CB1020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24" y="285750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2000">
                <a:latin typeface="微軟正黑體"/>
                <a:ea typeface="微軟正黑體"/>
              </a:rPr>
              <a:t>參考資料</a:t>
            </a:r>
            <a:endParaRPr lang="zh-TW" altLang="en-US" sz="20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EDA900E-3B9B-435C-B9CB-E40E68AE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113" y="1390650"/>
            <a:ext cx="9703558" cy="4035970"/>
          </a:xfrm>
        </p:spPr>
        <p:txBody>
          <a:bodyPr>
            <a:normAutofit/>
          </a:bodyPr>
          <a:lstStyle/>
          <a:p>
            <a:r>
              <a:rPr lang="zh-TW" altLang="en-US" sz="1800">
                <a:latin typeface="新細明體"/>
                <a:ea typeface="新細明體"/>
              </a:rPr>
              <a:t>-維基百科</a:t>
            </a:r>
            <a:endParaRPr lang="zh-TW" altLang="en-US" sz="1800">
              <a:latin typeface="新細明體"/>
              <a:ea typeface="新細明體"/>
              <a:hlinkClick r:id="" action="ppaction://noaction"/>
            </a:endParaRPr>
          </a:p>
          <a:p>
            <a:r>
              <a:rPr lang="zh-TW" altLang="en-US" sz="1800" dirty="0">
                <a:solidFill>
                  <a:srgbClr val="44709D"/>
                </a:solidFill>
                <a:latin typeface="新細明體"/>
                <a:ea typeface="新細明體"/>
              </a:rPr>
              <a:t> </a:t>
            </a:r>
            <a:r>
              <a:rPr lang="zh-TW" sz="1800" dirty="0">
                <a:solidFill>
                  <a:srgbClr val="44709D"/>
                </a:solidFill>
                <a:latin typeface="新細明體"/>
                <a:ea typeface="新細明體"/>
                <a:hlinkClick r:id="rId2"/>
              </a:rPr>
              <a:t>https://zh.wikipedia.org/wiki/%E6%80%BB%E7%90%86%E9%81%97%E5%98%B1</a:t>
            </a:r>
            <a:endParaRPr lang="zh-TW" altLang="en-US" sz="1800" dirty="0">
              <a:solidFill>
                <a:srgbClr val="44709D"/>
              </a:solidFill>
              <a:latin typeface="新細明體"/>
              <a:ea typeface="新細明體"/>
            </a:endParaRPr>
          </a:p>
          <a:p>
            <a:r>
              <a:rPr lang="en-US" altLang="zh-TW" sz="1800" dirty="0">
                <a:solidFill>
                  <a:srgbClr val="000000"/>
                </a:solidFill>
                <a:latin typeface="新細明體"/>
                <a:ea typeface="新細明體"/>
                <a:hlinkClick r:id="rId3"/>
              </a:rPr>
              <a:t>https://zh.wikipedia.org/zh-hk/%E6%BE%B3%E9%96%80%E5%9C%8B%E7%88%B6%E7%B4%80%E5%BF%B5%E9%A4%A8</a:t>
            </a:r>
            <a:endParaRPr lang="zh-TW" sz="1800" dirty="0">
              <a:solidFill>
                <a:srgbClr val="000000"/>
              </a:solidFill>
              <a:latin typeface="新細明體"/>
              <a:ea typeface="新細明體"/>
              <a:hlinkClick r:id="rId3"/>
            </a:endParaRPr>
          </a:p>
          <a:p>
            <a:r>
              <a:rPr lang="en-US" altLang="zh-TW" sz="1800" dirty="0" err="1">
                <a:solidFill>
                  <a:srgbClr val="000000"/>
                </a:solidFill>
                <a:latin typeface="新細明體"/>
                <a:ea typeface="新細明體"/>
              </a:rPr>
              <a:t>澳門樂善行</a:t>
            </a:r>
          </a:p>
          <a:p>
            <a:r>
              <a:rPr lang="en-US" sz="1800" dirty="0">
                <a:solidFill>
                  <a:srgbClr val="000000"/>
                </a:solidFill>
                <a:latin typeface="新細明體"/>
                <a:ea typeface="新細明體"/>
                <a:hlinkClick r:id="rId4"/>
              </a:rPr>
              <a:t>http://www.careactionmacau.com/index.php?option=com_content&amp;view=article&amp;id=254%3A2012-03-27-02-51-10&amp;catid=40&amp;Itemid=91&amp;lang=zh_tw</a:t>
            </a:r>
            <a:endParaRPr lang="en-US" altLang="zh-TW" sz="1800" dirty="0">
              <a:solidFill>
                <a:srgbClr val="000000"/>
              </a:solidFill>
              <a:latin typeface="新細明體"/>
              <a:ea typeface="新細明體"/>
              <a:hlinkClick r:id="rId4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新細明體"/>
                <a:ea typeface="新細明體"/>
              </a:rPr>
              <a:t>Macaudata</a:t>
            </a:r>
          </a:p>
          <a:p>
            <a:r>
              <a:rPr lang="en-US" sz="1800" dirty="0">
                <a:solidFill>
                  <a:srgbClr val="44709D"/>
                </a:solidFill>
                <a:latin typeface="新細明體"/>
                <a:ea typeface="新細明體"/>
                <a:hlinkClick r:id="rId5"/>
              </a:rPr>
              <a:t>http://www.macaudata.com/</a:t>
            </a:r>
            <a:endParaRPr lang="en-US" altLang="zh-TW" sz="1800" dirty="0">
              <a:solidFill>
                <a:srgbClr val="44709D"/>
              </a:solidFill>
              <a:latin typeface="新細明體"/>
              <a:ea typeface="新細明體"/>
              <a:hlinkClick r:id="rId5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新細明體"/>
                <a:ea typeface="新細明體"/>
              </a:rPr>
              <a:t>澳門實地國父紀念館中提供的資料</a:t>
            </a:r>
            <a:endParaRPr lang="en-US" sz="1800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endParaRPr lang="en-US" sz="1800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endParaRPr lang="en-US" altLang="zh-TW" sz="1800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endParaRPr lang="zh-TW" altLang="en-US" dirty="0">
              <a:solidFill>
                <a:srgbClr val="000000"/>
              </a:solidFill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5289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75D7DE8-D8A7-8342-A53A-FDFE33FE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組員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080294B-66A4-D94C-9841-B8F7DD4DE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3600">
                <a:latin typeface="+mn-ea"/>
              </a:rPr>
              <a:t>全體中四及中五</a:t>
            </a:r>
            <a:endParaRPr lang="en-US" altLang="zh-HK" sz="3600">
              <a:latin typeface="+mn-ea"/>
            </a:endParaRPr>
          </a:p>
          <a:p>
            <a:pPr marL="0" indent="0">
              <a:buNone/>
            </a:pPr>
            <a:r>
              <a:rPr lang="zh-HK" altLang="en-US" sz="3600">
                <a:latin typeface="+mn-ea"/>
              </a:rPr>
              <a:t>中史組考察同學</a:t>
            </a:r>
          </a:p>
        </p:txBody>
      </p:sp>
    </p:spTree>
    <p:extLst>
      <p:ext uri="{BB962C8B-B14F-4D97-AF65-F5344CB8AC3E}">
        <p14:creationId xmlns:p14="http://schemas.microsoft.com/office/powerpoint/2010/main" val="47080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8B6F2D9-56BB-4673-B732-7B9610BE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國父與澳門</a:t>
            </a:r>
            <a:r>
              <a:rPr lang="en-US" altLang="zh-TW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ea"/>
                <a:cs typeface="+mj-ea"/>
              </a:rPr>
            </a:b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DF91340-6575-49E8-BCAB-2BC50741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澳門是國父迎向世界</a:t>
            </a:r>
          </a:p>
          <a:p>
            <a:r>
              <a:rPr lang="zh-TW" altLang="en-US">
                <a:latin typeface="新細明體"/>
                <a:ea typeface="新細明體"/>
              </a:rPr>
              <a:t>成長學習 針</a:t>
            </a:r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砭朝政</a:t>
            </a:r>
          </a:p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懸壺行醫 宣傳革命及同盟會</a:t>
            </a:r>
          </a:p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中華革命黨革命活動的據點</a:t>
            </a:r>
          </a:p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也是其親人安居之所</a:t>
            </a:r>
            <a:endParaRPr lang="zh-TW" altLang="en-US" dirty="0">
              <a:solidFill>
                <a:srgbClr val="000000"/>
              </a:solidFill>
              <a:latin typeface="新細明體"/>
              <a:ea typeface="新細明體"/>
            </a:endParaRP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xmlns="" id="{85190B0A-D667-482A-9E31-AB5DC9122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2105025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633DC9-E99E-4244-8515-78640C94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國父與澳門的關係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1F54A52-9A19-4541-BC8E-CC50408C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孫中山到的第一個城市是澳門；第一次接觸到西方文化也是在澳門。首次出國使他大開眼界，也給他幼小的心靈留下了深刻的印象，正如孫中山先生所叙述的：“始見輪舟之奇、滄海之闊，自是有慕西學之心，窮天地之想”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49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059A086-0EE8-4576-9A51-3CEA863D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solidFill>
                  <a:schemeClr val="tx1"/>
                </a:solidFill>
              </a:rPr>
              <a:t>澳門國父紀念館</a:t>
            </a:r>
            <a:endParaRPr lang="en-US" altLang="zh-HK">
              <a:solidFill>
                <a:schemeClr val="tx1"/>
              </a:solidFill>
              <a:latin typeface="Garamond"/>
              <a:ea typeface="微軟正黑體"/>
            </a:endParaRPr>
          </a:p>
          <a:p>
            <a:endParaRPr lang="zh-TW" altLang="en-US" dirty="0">
              <a:latin typeface="微軟正黑體"/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CC3DA42-69C2-4BC0-B50A-22C5F669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266825"/>
            <a:ext cx="9601196" cy="3318936"/>
          </a:xfrm>
        </p:spPr>
        <p:txBody>
          <a:bodyPr>
            <a:normAutofit lnSpcReduction="10000"/>
          </a:bodyPr>
          <a:lstStyle/>
          <a:p>
            <a:endParaRPr lang="zh-TW" altLang="en-US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本館原為國父在澳門行醫時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,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其兄孫眉為家人購置之舊宅。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1918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起為盧夫人之居所。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1930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8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月因附近火藥庫爆炸，波及被毀，時任廣東省民政廳長的國父哲嗣孫科出資，加上澳門政府撥予的賠償金，改建成現狀。</a:t>
            </a:r>
            <a:endParaRPr lang="zh-TW" altLang="en-US" dirty="0">
              <a:solidFill>
                <a:srgbClr val="262626"/>
              </a:solidFill>
              <a:latin typeface="新細明體"/>
              <a:ea typeface="新細明體"/>
              <a:cs typeface="+mn-ea"/>
            </a:endParaRPr>
          </a:p>
          <a:p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盧夫人於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1952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9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7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日在此去世</a:t>
            </a:r>
            <a:endParaRPr lang="zh-TW">
              <a:solidFill>
                <a:srgbClr val="262626"/>
              </a:solidFill>
              <a:latin typeface="新細明體"/>
              <a:ea typeface="新細明體"/>
            </a:endParaRPr>
          </a:p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中華民國政府與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1958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4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月以故居為國父紀念館</a:t>
            </a:r>
            <a:endParaRPr lang="zh-TW">
              <a:latin typeface="新細明體"/>
              <a:ea typeface="新細明體"/>
            </a:endParaRPr>
          </a:p>
          <a:p>
            <a:endParaRPr lang="zh-TW" sz="2800" dirty="0">
              <a:latin typeface="新細明體"/>
              <a:ea typeface="新細明體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xmlns="" id="{FE252E00-919D-4AFD-B955-B614DA31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3267075"/>
            <a:ext cx="2815809" cy="21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5F916D-07A8-4A42-ACC1-9F6980C2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孫中山銅像</a:t>
            </a:r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9632D5DE-6109-4A4F-9C95-FF47DD99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孫中山的全身銅像及「天下為公」四個大字。</a:t>
            </a:r>
            <a:endParaRPr lang="zh-TW" altLang="en-US"/>
          </a:p>
          <a:p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銅像乃孫中山之日籍友人梅屋所獻的紀念品</a:t>
            </a:r>
            <a:endParaRPr lang="zh-TW" altLang="en-US">
              <a:solidFill>
                <a:srgbClr val="000000"/>
              </a:solidFill>
              <a:latin typeface="新細明體"/>
              <a:ea typeface="新細明體"/>
            </a:endParaRPr>
          </a:p>
          <a:p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銅像由日本雕塑家牧田祥哉所設計。</a:t>
            </a:r>
            <a:endParaRPr lang="zh-TW">
              <a:solidFill>
                <a:schemeClr val="tx1"/>
              </a:solidFill>
              <a:latin typeface="新細明體"/>
              <a:ea typeface="新細明體"/>
            </a:endParaRPr>
          </a:p>
          <a:p>
            <a:endParaRPr lang="zh-TW" dirty="0">
              <a:solidFill>
                <a:srgbClr val="000000"/>
              </a:solidFill>
              <a:latin typeface="新細明體"/>
              <a:ea typeface="新細明體"/>
            </a:endParaRPr>
          </a:p>
        </p:txBody>
      </p:sp>
      <p:pic>
        <p:nvPicPr>
          <p:cNvPr id="8" name="圖片 8">
            <a:extLst>
              <a:ext uri="{FF2B5EF4-FFF2-40B4-BE49-F238E27FC236}">
                <a16:creationId xmlns:a16="http://schemas.microsoft.com/office/drawing/2014/main" xmlns="" id="{26A72B9C-1594-4762-A984-E673A0190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8088188" y="2258198"/>
            <a:ext cx="2645427" cy="35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xmlns="" id="{87202D27-1E5C-4B38-BC18-61119833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505" y="2667000"/>
            <a:ext cx="4423833" cy="3317875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xmlns="" id="{36393724-4DF1-433C-AA4C-E19CE66CA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225" y="841075"/>
            <a:ext cx="2743200" cy="3657600"/>
          </a:xfrm>
          <a:prstGeom prst="rect">
            <a:avLst/>
          </a:prstGeom>
        </p:spPr>
      </p:pic>
      <p:pic>
        <p:nvPicPr>
          <p:cNvPr id="8" name="圖片 8">
            <a:extLst>
              <a:ext uri="{FF2B5EF4-FFF2-40B4-BE49-F238E27FC236}">
                <a16:creationId xmlns:a16="http://schemas.microsoft.com/office/drawing/2014/main" xmlns="" id="{8CE83CA3-878A-4D1A-B1CF-A2AF376241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">
            <a:off x="1209675" y="982132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83DB121-7B8B-4F20-A0FA-CF5DFC8E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澳門首位西醫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EE14B1D-4224-43C0-8F00-CE9EA9BA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>
                <a:solidFill>
                  <a:srgbClr val="000000"/>
                </a:solidFill>
                <a:latin typeface="新細明體"/>
                <a:ea typeface="新細明體"/>
              </a:rPr>
              <a:t>孫中山</a:t>
            </a:r>
            <a:r>
              <a:rPr lang="zh-TW" sz="3600">
                <a:solidFill>
                  <a:srgbClr val="000000"/>
                </a:solidFill>
                <a:latin typeface="新細明體"/>
                <a:ea typeface="新細明體"/>
              </a:rPr>
              <a:t>1892年9月到澳門行醫，在鏡湖醫院任義務醫師，是鏡湖醫院的第一位西醫，更是澳門歷史上第一位華人西醫。</a:t>
            </a:r>
          </a:p>
          <a:p>
            <a:r>
              <a:rPr lang="zh-TW" altLang="en-US" sz="3600">
                <a:solidFill>
                  <a:srgbClr val="000000"/>
                </a:solidFill>
                <a:latin typeface="新細明體"/>
                <a:ea typeface="新細明體"/>
              </a:rPr>
              <a:t>孫中山在澳門行醫的同時，還進行革命宣傳活動，他和葡國人法連斯哥在下環正街三號合辦了一份周刊</a:t>
            </a:r>
            <a:r>
              <a:rPr lang="en-US" altLang="zh-TW" sz="3600" dirty="0">
                <a:solidFill>
                  <a:srgbClr val="000000"/>
                </a:solidFill>
                <a:latin typeface="新細明體"/>
                <a:ea typeface="新細明體"/>
              </a:rPr>
              <a:t>《</a:t>
            </a:r>
            <a:r>
              <a:rPr lang="zh-TW" altLang="en-US" sz="3600">
                <a:solidFill>
                  <a:srgbClr val="000000"/>
                </a:solidFill>
                <a:latin typeface="新細明體"/>
                <a:ea typeface="新細明體"/>
              </a:rPr>
              <a:t>鏡海叢報</a:t>
            </a:r>
            <a:r>
              <a:rPr lang="en-US" altLang="zh-TW" sz="3600" dirty="0">
                <a:solidFill>
                  <a:srgbClr val="000000"/>
                </a:solidFill>
                <a:latin typeface="新細明體"/>
                <a:ea typeface="新細明體"/>
              </a:rPr>
              <a:t>》</a:t>
            </a:r>
            <a:r>
              <a:rPr lang="zh-TW" altLang="en-US" sz="3600">
                <a:solidFill>
                  <a:srgbClr val="000000"/>
                </a:solidFill>
                <a:latin typeface="新細明體"/>
                <a:ea typeface="新細明體"/>
              </a:rPr>
              <a:t>以鼓吹革命</a:t>
            </a:r>
            <a:endParaRPr lang="zh-TW" sz="3600" dirty="0">
              <a:solidFill>
                <a:srgbClr val="000000"/>
              </a:solidFill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5888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xmlns="" id="{480CCEDB-023D-4579-9757-4EF973EF7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742950"/>
            <a:ext cx="2488406" cy="3317875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xmlns="" id="{36E624E5-79EA-4059-908B-6E93079D6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1762125"/>
            <a:ext cx="5506871" cy="41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D76A7AD-A8EA-469C-AF60-23289B03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571500"/>
            <a:ext cx="9601196" cy="1303867"/>
          </a:xfrm>
        </p:spPr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國父的遺訓</a:t>
            </a:r>
            <a:endParaRPr lang="zh-TW" alt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xmlns="" id="{9DE3E576-D7FE-469D-B343-C9CD1C2C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964" y="1762125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余致力國民革命，凡四十年，其目的在求中國之自由平等。積四十年之經驗，深知欲達到此目的，必須喚起民眾及聯合世界上以平等待我之民族，共同奮鬥。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現在革命尚未成功，凡我同志，務須依照余所著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《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建國方略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》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《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建國大綱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》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《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三民主義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》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及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《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第一次全國代表大會宣言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ea typeface="新細明體"/>
              </a:rPr>
              <a:t>》</a:t>
            </a: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，繼續努力，以求貫徹。最近主張開國民會議及廢除不平等條約，尤須於最短期間，促其實現。是所至囑！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zh-TW" altLang="en-US">
                <a:solidFill>
                  <a:srgbClr val="000000"/>
                </a:solidFill>
                <a:latin typeface="新細明體"/>
                <a:ea typeface="新細明體"/>
              </a:rPr>
              <a:t>孫文 三月十一日補簽</a:t>
            </a:r>
            <a:endParaRPr lang="zh-TW" dirty="0">
              <a:solidFill>
                <a:srgbClr val="262626"/>
              </a:solidFill>
              <a:latin typeface="新細明體"/>
              <a:ea typeface="新細明體"/>
            </a:endParaRPr>
          </a:p>
          <a:p>
            <a:r>
              <a:rPr lang="zh-TW">
                <a:solidFill>
                  <a:srgbClr val="000000"/>
                </a:solidFill>
                <a:latin typeface="新細明體"/>
                <a:ea typeface="新細明體"/>
              </a:rPr>
              <a:t>中華民國十四年二月二十四日</a:t>
            </a:r>
            <a:endParaRPr lang="zh-TW" altLang="en-US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endParaRPr lang="zh-TW" altLang="en-US" dirty="0">
              <a:latin typeface="新細明體"/>
              <a:ea typeface="新細明體"/>
            </a:endParaRPr>
          </a:p>
        </p:txBody>
      </p:sp>
      <p:pic>
        <p:nvPicPr>
          <p:cNvPr id="12" name="圖片 12">
            <a:extLst>
              <a:ext uri="{FF2B5EF4-FFF2-40B4-BE49-F238E27FC236}">
                <a16:creationId xmlns:a16="http://schemas.microsoft.com/office/drawing/2014/main" xmlns="" id="{E6117EE2-06B9-44CA-BC08-374BC1D04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25" y="4033748"/>
            <a:ext cx="2788568" cy="20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5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376</Words>
  <Application>Microsoft Office PowerPoint</Application>
  <PresentationFormat>寬螢幕</PresentationFormat>
  <Paragraphs>43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方正舒体</vt:lpstr>
      <vt:lpstr>微軟正黑體</vt:lpstr>
      <vt:lpstr>新細明體</vt:lpstr>
      <vt:lpstr>Arial</vt:lpstr>
      <vt:lpstr>Garamond</vt:lpstr>
      <vt:lpstr>有機</vt:lpstr>
      <vt:lpstr>孫中山與澳門的關係</vt:lpstr>
      <vt:lpstr>國父與澳門 </vt:lpstr>
      <vt:lpstr>國父與澳門的關係</vt:lpstr>
      <vt:lpstr>澳門國父紀念館 </vt:lpstr>
      <vt:lpstr>孫中山銅像</vt:lpstr>
      <vt:lpstr>PowerPoint 簡報</vt:lpstr>
      <vt:lpstr>澳門首位西醫</vt:lpstr>
      <vt:lpstr>PowerPoint 簡報</vt:lpstr>
      <vt:lpstr>國父的遺訓</vt:lpstr>
      <vt:lpstr>PowerPoint 簡報</vt:lpstr>
      <vt:lpstr>考察總結</vt:lpstr>
      <vt:lpstr>參考資料</vt:lpstr>
      <vt:lpstr>組員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孫中山與澳門的關係</dc:title>
  <dc:creator>Cheng Tat Hung</dc:creator>
  <cp:lastModifiedBy>Cheng Tat Hung</cp:lastModifiedBy>
  <cp:revision>12</cp:revision>
  <dcterms:created xsi:type="dcterms:W3CDTF">2012-07-30T21:28:29Z</dcterms:created>
  <dcterms:modified xsi:type="dcterms:W3CDTF">2017-12-11T00:51:59Z</dcterms:modified>
</cp:coreProperties>
</file>