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50" r:id="rId2"/>
  </p:sldMasterIdLst>
  <p:sldIdLst>
    <p:sldId id="256" r:id="rId3"/>
    <p:sldId id="257" r:id="rId4"/>
    <p:sldId id="258" r:id="rId5"/>
    <p:sldId id="260" r:id="rId6"/>
  </p:sldIdLst>
  <p:sldSz cx="9144000" cy="6858000" type="screen4x3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495" autoAdjust="0"/>
    <p:restoredTop sz="86388" autoAdjust="0"/>
  </p:normalViewPr>
  <p:slideViewPr>
    <p:cSldViewPr snapToGrid="0">
      <p:cViewPr varScale="1">
        <p:scale>
          <a:sx n="36" d="100"/>
          <a:sy n="36" d="100"/>
        </p:scale>
        <p:origin x="30" y="64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4686A5-4D7B-4A56-85A0-4856C2C600A7}" type="doc">
      <dgm:prSet loTypeId="urn:microsoft.com/office/officeart/2005/8/layout/vList6" loCatId="process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zh-HK" altLang="en-US"/>
        </a:p>
      </dgm:t>
    </dgm:pt>
    <dgm:pt modelId="{CD5D190F-3F8F-4932-A1B8-F18755F3FF28}">
      <dgm:prSet phldrT="[文字]"/>
      <dgm:spPr/>
      <dgm:t>
        <a:bodyPr/>
        <a:lstStyle/>
        <a:p>
          <a:r>
            <a:rPr lang="zh-TW" altLang="en-US" dirty="0" smtClean="0">
              <a:latin typeface="文鼎誰的字體" panose="04020600000000000000" pitchFamily="82" charset="-120"/>
              <a:ea typeface="文鼎誰的字體" panose="04020600000000000000" pitchFamily="82" charset="-120"/>
            </a:rPr>
            <a:t>葛麗果聖歌</a:t>
          </a:r>
          <a:endParaRPr lang="zh-HK" altLang="en-US" dirty="0">
            <a:latin typeface="文鼎誰的字體" panose="04020600000000000000" pitchFamily="82" charset="-120"/>
            <a:ea typeface="文鼎誰的字體" panose="04020600000000000000" pitchFamily="82" charset="-120"/>
          </a:endParaRPr>
        </a:p>
      </dgm:t>
    </dgm:pt>
    <dgm:pt modelId="{9D716FFD-1F71-4C4C-9205-D848AA45B51D}" type="parTrans" cxnId="{25EB7A77-1F0A-4F5C-8B41-E929E2015552}">
      <dgm:prSet/>
      <dgm:spPr/>
      <dgm:t>
        <a:bodyPr/>
        <a:lstStyle/>
        <a:p>
          <a:endParaRPr lang="zh-HK" altLang="en-US">
            <a:latin typeface="文鼎誰的字體" panose="04020600000000000000" pitchFamily="82" charset="-120"/>
            <a:ea typeface="文鼎誰的字體" panose="04020600000000000000" pitchFamily="82" charset="-120"/>
          </a:endParaRPr>
        </a:p>
      </dgm:t>
    </dgm:pt>
    <dgm:pt modelId="{4CC3612D-720D-44E5-B547-BFD8E186B95A}" type="sibTrans" cxnId="{25EB7A77-1F0A-4F5C-8B41-E929E2015552}">
      <dgm:prSet/>
      <dgm:spPr/>
      <dgm:t>
        <a:bodyPr/>
        <a:lstStyle/>
        <a:p>
          <a:endParaRPr lang="zh-HK" altLang="en-US">
            <a:latin typeface="文鼎誰的字體" panose="04020600000000000000" pitchFamily="82" charset="-120"/>
            <a:ea typeface="文鼎誰的字體" panose="04020600000000000000" pitchFamily="82" charset="-120"/>
          </a:endParaRPr>
        </a:p>
      </dgm:t>
    </dgm:pt>
    <dgm:pt modelId="{14860CB0-991F-45D7-A3F5-C25A8ACFD30F}">
      <dgm:prSet phldrT="[文字]"/>
      <dgm:spPr/>
      <dgm:t>
        <a:bodyPr/>
        <a:lstStyle/>
        <a:p>
          <a:r>
            <a:rPr lang="zh-TW" altLang="en-US" dirty="0" smtClean="0">
              <a:latin typeface="文鼎誰的字體" panose="04020600000000000000" pitchFamily="82" charset="-120"/>
              <a:ea typeface="文鼎誰的字體" panose="04020600000000000000" pitchFamily="82" charset="-120"/>
            </a:rPr>
            <a:t>中世紀音樂</a:t>
          </a:r>
          <a:endParaRPr lang="zh-HK" altLang="en-US" dirty="0">
            <a:latin typeface="文鼎誰的字體" panose="04020600000000000000" pitchFamily="82" charset="-120"/>
            <a:ea typeface="文鼎誰的字體" panose="04020600000000000000" pitchFamily="82" charset="-120"/>
          </a:endParaRPr>
        </a:p>
      </dgm:t>
    </dgm:pt>
    <dgm:pt modelId="{B1583600-17E7-414C-8BCE-F83020ADEEA5}" type="parTrans" cxnId="{4CBA091A-1AAE-4E47-AEC6-4E55DE8B1C54}">
      <dgm:prSet/>
      <dgm:spPr/>
      <dgm:t>
        <a:bodyPr/>
        <a:lstStyle/>
        <a:p>
          <a:endParaRPr lang="zh-HK" altLang="en-US">
            <a:latin typeface="文鼎誰的字體" panose="04020600000000000000" pitchFamily="82" charset="-120"/>
            <a:ea typeface="文鼎誰的字體" panose="04020600000000000000" pitchFamily="82" charset="-120"/>
          </a:endParaRPr>
        </a:p>
      </dgm:t>
    </dgm:pt>
    <dgm:pt modelId="{5DA8BFD7-134A-4BA8-A77C-41BD888394F2}" type="sibTrans" cxnId="{4CBA091A-1AAE-4E47-AEC6-4E55DE8B1C54}">
      <dgm:prSet/>
      <dgm:spPr/>
      <dgm:t>
        <a:bodyPr/>
        <a:lstStyle/>
        <a:p>
          <a:endParaRPr lang="zh-HK" altLang="en-US">
            <a:latin typeface="文鼎誰的字體" panose="04020600000000000000" pitchFamily="82" charset="-120"/>
            <a:ea typeface="文鼎誰的字體" panose="04020600000000000000" pitchFamily="82" charset="-120"/>
          </a:endParaRPr>
        </a:p>
      </dgm:t>
    </dgm:pt>
    <dgm:pt modelId="{33EDB66B-43D1-45E5-B907-DB120CB142F8}">
      <dgm:prSet phldrT="[文字]"/>
      <dgm:spPr/>
      <dgm:t>
        <a:bodyPr/>
        <a:lstStyle/>
        <a:p>
          <a:r>
            <a:rPr lang="zh-TW" altLang="en-US" dirty="0" smtClean="0">
              <a:latin typeface="文鼎誰的字體" panose="04020600000000000000" pitchFamily="82" charset="-120"/>
              <a:ea typeface="文鼎誰的字體" panose="04020600000000000000" pitchFamily="82" charset="-120"/>
            </a:rPr>
            <a:t>神劇</a:t>
          </a:r>
          <a:endParaRPr lang="zh-HK" altLang="en-US" dirty="0">
            <a:latin typeface="文鼎誰的字體" panose="04020600000000000000" pitchFamily="82" charset="-120"/>
            <a:ea typeface="文鼎誰的字體" panose="04020600000000000000" pitchFamily="82" charset="-120"/>
          </a:endParaRPr>
        </a:p>
      </dgm:t>
    </dgm:pt>
    <dgm:pt modelId="{75FAE1CB-EE1B-41E0-9507-A3B3405DC8BA}" type="parTrans" cxnId="{32268DDD-38E4-4FE1-A06C-21B0C3E9F1D7}">
      <dgm:prSet/>
      <dgm:spPr/>
      <dgm:t>
        <a:bodyPr/>
        <a:lstStyle/>
        <a:p>
          <a:endParaRPr lang="zh-HK" altLang="en-US">
            <a:latin typeface="文鼎誰的字體" panose="04020600000000000000" pitchFamily="82" charset="-120"/>
            <a:ea typeface="文鼎誰的字體" panose="04020600000000000000" pitchFamily="82" charset="-120"/>
          </a:endParaRPr>
        </a:p>
      </dgm:t>
    </dgm:pt>
    <dgm:pt modelId="{70CAFCAF-4BAF-450F-8BA8-34509BB43E76}" type="sibTrans" cxnId="{32268DDD-38E4-4FE1-A06C-21B0C3E9F1D7}">
      <dgm:prSet/>
      <dgm:spPr/>
      <dgm:t>
        <a:bodyPr/>
        <a:lstStyle/>
        <a:p>
          <a:endParaRPr lang="zh-HK" altLang="en-US">
            <a:latin typeface="文鼎誰的字體" panose="04020600000000000000" pitchFamily="82" charset="-120"/>
            <a:ea typeface="文鼎誰的字體" panose="04020600000000000000" pitchFamily="82" charset="-120"/>
          </a:endParaRPr>
        </a:p>
      </dgm:t>
    </dgm:pt>
    <dgm:pt modelId="{FE85CEA7-6533-4A78-9E8F-BAC8C0947BF0}">
      <dgm:prSet phldrT="[文字]"/>
      <dgm:spPr/>
      <dgm:t>
        <a:bodyPr/>
        <a:lstStyle/>
        <a:p>
          <a:r>
            <a:rPr lang="zh-TW" altLang="en-US" dirty="0" smtClean="0">
              <a:latin typeface="文鼎誰的字體" panose="04020600000000000000" pitchFamily="82" charset="-120"/>
              <a:ea typeface="文鼎誰的字體" panose="04020600000000000000" pitchFamily="82" charset="-120"/>
            </a:rPr>
            <a:t>巴洛克時期</a:t>
          </a:r>
          <a:endParaRPr lang="zh-HK" altLang="en-US" dirty="0">
            <a:latin typeface="文鼎誰的字體" panose="04020600000000000000" pitchFamily="82" charset="-120"/>
            <a:ea typeface="文鼎誰的字體" panose="04020600000000000000" pitchFamily="82" charset="-120"/>
          </a:endParaRPr>
        </a:p>
      </dgm:t>
    </dgm:pt>
    <dgm:pt modelId="{2CAD0D00-57CF-4598-A63E-AC8EC5BDAA4C}" type="parTrans" cxnId="{360777B0-696B-4D8C-885A-6AE03CD38DDC}">
      <dgm:prSet/>
      <dgm:spPr/>
      <dgm:t>
        <a:bodyPr/>
        <a:lstStyle/>
        <a:p>
          <a:endParaRPr lang="zh-HK" altLang="en-US">
            <a:latin typeface="文鼎誰的字體" panose="04020600000000000000" pitchFamily="82" charset="-120"/>
            <a:ea typeface="文鼎誰的字體" panose="04020600000000000000" pitchFamily="82" charset="-120"/>
          </a:endParaRPr>
        </a:p>
      </dgm:t>
    </dgm:pt>
    <dgm:pt modelId="{F3823B54-ADCE-4D42-9CA3-7108233DD06E}" type="sibTrans" cxnId="{360777B0-696B-4D8C-885A-6AE03CD38DDC}">
      <dgm:prSet/>
      <dgm:spPr/>
      <dgm:t>
        <a:bodyPr/>
        <a:lstStyle/>
        <a:p>
          <a:endParaRPr lang="zh-HK" altLang="en-US">
            <a:latin typeface="文鼎誰的字體" panose="04020600000000000000" pitchFamily="82" charset="-120"/>
            <a:ea typeface="文鼎誰的字體" panose="04020600000000000000" pitchFamily="82" charset="-120"/>
          </a:endParaRPr>
        </a:p>
      </dgm:t>
    </dgm:pt>
    <dgm:pt modelId="{9DE86980-1BDB-4F18-86F0-25C9606B0A67}">
      <dgm:prSet phldrT="[文字]"/>
      <dgm:spPr/>
      <dgm:t>
        <a:bodyPr/>
        <a:lstStyle/>
        <a:p>
          <a:r>
            <a:rPr lang="zh-TW" altLang="en-US" dirty="0" smtClean="0">
              <a:latin typeface="文鼎誰的字體" panose="04020600000000000000" pitchFamily="82" charset="-120"/>
              <a:ea typeface="文鼎誰的字體" panose="04020600000000000000" pitchFamily="82" charset="-120"/>
            </a:rPr>
            <a:t>藝術歌曲</a:t>
          </a:r>
          <a:endParaRPr lang="zh-HK" altLang="en-US" dirty="0">
            <a:latin typeface="文鼎誰的字體" panose="04020600000000000000" pitchFamily="82" charset="-120"/>
            <a:ea typeface="文鼎誰的字體" panose="04020600000000000000" pitchFamily="82" charset="-120"/>
          </a:endParaRPr>
        </a:p>
      </dgm:t>
    </dgm:pt>
    <dgm:pt modelId="{9F0F0F21-63AD-41A8-ADAD-7E0D5C981B28}" type="parTrans" cxnId="{C29D12A9-B1BC-44E3-B36C-6CC3AEBF10FF}">
      <dgm:prSet/>
      <dgm:spPr/>
      <dgm:t>
        <a:bodyPr/>
        <a:lstStyle/>
        <a:p>
          <a:endParaRPr lang="zh-HK" altLang="en-US">
            <a:latin typeface="文鼎誰的字體" panose="04020600000000000000" pitchFamily="82" charset="-120"/>
            <a:ea typeface="文鼎誰的字體" panose="04020600000000000000" pitchFamily="82" charset="-120"/>
          </a:endParaRPr>
        </a:p>
      </dgm:t>
    </dgm:pt>
    <dgm:pt modelId="{B7E038A8-E288-47FA-A957-8E7FFFDC2D05}" type="sibTrans" cxnId="{C29D12A9-B1BC-44E3-B36C-6CC3AEBF10FF}">
      <dgm:prSet/>
      <dgm:spPr/>
      <dgm:t>
        <a:bodyPr/>
        <a:lstStyle/>
        <a:p>
          <a:endParaRPr lang="zh-HK" altLang="en-US">
            <a:latin typeface="文鼎誰的字體" panose="04020600000000000000" pitchFamily="82" charset="-120"/>
            <a:ea typeface="文鼎誰的字體" panose="04020600000000000000" pitchFamily="82" charset="-120"/>
          </a:endParaRPr>
        </a:p>
      </dgm:t>
    </dgm:pt>
    <dgm:pt modelId="{679861C8-11F1-4B25-A12C-4E781F90D717}">
      <dgm:prSet phldrT="[文字]"/>
      <dgm:spPr/>
      <dgm:t>
        <a:bodyPr/>
        <a:lstStyle/>
        <a:p>
          <a:r>
            <a:rPr lang="zh-TW" altLang="en-US" dirty="0" smtClean="0">
              <a:latin typeface="文鼎誰的字體" panose="04020600000000000000" pitchFamily="82" charset="-120"/>
              <a:ea typeface="文鼎誰的字體" panose="04020600000000000000" pitchFamily="82" charset="-120"/>
            </a:rPr>
            <a:t>藍調</a:t>
          </a:r>
          <a:endParaRPr lang="zh-HK" altLang="en-US" dirty="0">
            <a:latin typeface="文鼎誰的字體" panose="04020600000000000000" pitchFamily="82" charset="-120"/>
            <a:ea typeface="文鼎誰的字體" panose="04020600000000000000" pitchFamily="82" charset="-120"/>
          </a:endParaRPr>
        </a:p>
      </dgm:t>
    </dgm:pt>
    <dgm:pt modelId="{95E0E067-CA9F-4321-A439-2394FD7F8EBD}" type="parTrans" cxnId="{BDD58715-09C2-4472-8FC8-27F55897F6B9}">
      <dgm:prSet/>
      <dgm:spPr/>
      <dgm:t>
        <a:bodyPr/>
        <a:lstStyle/>
        <a:p>
          <a:endParaRPr lang="zh-HK" altLang="en-US">
            <a:latin typeface="文鼎誰的字體" panose="04020600000000000000" pitchFamily="82" charset="-120"/>
            <a:ea typeface="文鼎誰的字體" panose="04020600000000000000" pitchFamily="82" charset="-120"/>
          </a:endParaRPr>
        </a:p>
      </dgm:t>
    </dgm:pt>
    <dgm:pt modelId="{BAF354F6-45C8-452F-A3DC-CE574DA3127F}" type="sibTrans" cxnId="{BDD58715-09C2-4472-8FC8-27F55897F6B9}">
      <dgm:prSet/>
      <dgm:spPr/>
      <dgm:t>
        <a:bodyPr/>
        <a:lstStyle/>
        <a:p>
          <a:endParaRPr lang="zh-HK" altLang="en-US">
            <a:latin typeface="文鼎誰的字體" panose="04020600000000000000" pitchFamily="82" charset="-120"/>
            <a:ea typeface="文鼎誰的字體" panose="04020600000000000000" pitchFamily="82" charset="-120"/>
          </a:endParaRPr>
        </a:p>
      </dgm:t>
    </dgm:pt>
    <dgm:pt modelId="{E5292D68-D616-4307-90B1-60802FA5FEDE}">
      <dgm:prSet phldrT="[文字]"/>
      <dgm:spPr/>
      <dgm:t>
        <a:bodyPr/>
        <a:lstStyle/>
        <a:p>
          <a:r>
            <a:rPr lang="zh-TW" altLang="en-US" dirty="0" smtClean="0">
              <a:latin typeface="文鼎誰的字體" panose="04020600000000000000" pitchFamily="82" charset="-120"/>
              <a:ea typeface="文鼎誰的字體" panose="04020600000000000000" pitchFamily="82" charset="-120"/>
            </a:rPr>
            <a:t>流行音樂</a:t>
          </a:r>
          <a:endParaRPr lang="zh-HK" altLang="en-US" dirty="0">
            <a:latin typeface="文鼎誰的字體" panose="04020600000000000000" pitchFamily="82" charset="-120"/>
            <a:ea typeface="文鼎誰的字體" panose="04020600000000000000" pitchFamily="82" charset="-120"/>
          </a:endParaRPr>
        </a:p>
      </dgm:t>
    </dgm:pt>
    <dgm:pt modelId="{35B1E335-63BA-45FF-922B-1A2F6B11299C}" type="parTrans" cxnId="{9442B5C6-DBAD-4BFD-8C6A-13A19E35BDD9}">
      <dgm:prSet/>
      <dgm:spPr/>
      <dgm:t>
        <a:bodyPr/>
        <a:lstStyle/>
        <a:p>
          <a:endParaRPr lang="zh-HK" altLang="en-US">
            <a:latin typeface="文鼎誰的字體" panose="04020600000000000000" pitchFamily="82" charset="-120"/>
            <a:ea typeface="文鼎誰的字體" panose="04020600000000000000" pitchFamily="82" charset="-120"/>
          </a:endParaRPr>
        </a:p>
      </dgm:t>
    </dgm:pt>
    <dgm:pt modelId="{F93A7BC1-F0D7-4AD2-A76D-1ECEB8AC943F}" type="sibTrans" cxnId="{9442B5C6-DBAD-4BFD-8C6A-13A19E35BDD9}">
      <dgm:prSet/>
      <dgm:spPr/>
      <dgm:t>
        <a:bodyPr/>
        <a:lstStyle/>
        <a:p>
          <a:endParaRPr lang="zh-HK" altLang="en-US">
            <a:latin typeface="文鼎誰的字體" panose="04020600000000000000" pitchFamily="82" charset="-120"/>
            <a:ea typeface="文鼎誰的字體" panose="04020600000000000000" pitchFamily="82" charset="-120"/>
          </a:endParaRPr>
        </a:p>
      </dgm:t>
    </dgm:pt>
    <dgm:pt modelId="{878A638F-0B6B-4E5E-AEE3-7FECB00607EB}">
      <dgm:prSet phldrT="[文字]"/>
      <dgm:spPr/>
      <dgm:t>
        <a:bodyPr/>
        <a:lstStyle/>
        <a:p>
          <a:r>
            <a:rPr lang="zh-TW" altLang="en-US" dirty="0" smtClean="0">
              <a:latin typeface="文鼎誰的字體" panose="04020600000000000000" pitchFamily="82" charset="-120"/>
              <a:ea typeface="文鼎誰的字體" panose="04020600000000000000" pitchFamily="82" charset="-120"/>
            </a:rPr>
            <a:t>浪漫時期</a:t>
          </a:r>
          <a:endParaRPr lang="zh-HK" altLang="en-US" dirty="0">
            <a:latin typeface="文鼎誰的字體" panose="04020600000000000000" pitchFamily="82" charset="-120"/>
            <a:ea typeface="文鼎誰的字體" panose="04020600000000000000" pitchFamily="82" charset="-120"/>
          </a:endParaRPr>
        </a:p>
      </dgm:t>
    </dgm:pt>
    <dgm:pt modelId="{9DC78621-4EA3-4615-BD54-311A09CABA46}" type="parTrans" cxnId="{C8D04590-82EF-43E3-8FDA-80DE72AD0402}">
      <dgm:prSet/>
      <dgm:spPr/>
      <dgm:t>
        <a:bodyPr/>
        <a:lstStyle/>
        <a:p>
          <a:endParaRPr lang="zh-HK" altLang="en-US">
            <a:latin typeface="文鼎誰的字體" panose="04020600000000000000" pitchFamily="82" charset="-120"/>
            <a:ea typeface="文鼎誰的字體" panose="04020600000000000000" pitchFamily="82" charset="-120"/>
          </a:endParaRPr>
        </a:p>
      </dgm:t>
    </dgm:pt>
    <dgm:pt modelId="{316A36B0-89CE-4F3E-86F3-3BF7EB737C73}" type="sibTrans" cxnId="{C8D04590-82EF-43E3-8FDA-80DE72AD0402}">
      <dgm:prSet/>
      <dgm:spPr/>
      <dgm:t>
        <a:bodyPr/>
        <a:lstStyle/>
        <a:p>
          <a:endParaRPr lang="zh-HK" altLang="en-US">
            <a:latin typeface="文鼎誰的字體" panose="04020600000000000000" pitchFamily="82" charset="-120"/>
            <a:ea typeface="文鼎誰的字體" panose="04020600000000000000" pitchFamily="82" charset="-120"/>
          </a:endParaRPr>
        </a:p>
      </dgm:t>
    </dgm:pt>
    <dgm:pt modelId="{F1B1A39F-219F-4D40-B942-A631AE82169A}">
      <dgm:prSet phldrT="[文字]"/>
      <dgm:spPr/>
      <dgm:t>
        <a:bodyPr/>
        <a:lstStyle/>
        <a:p>
          <a:r>
            <a:rPr lang="zh-TW" altLang="en-US" dirty="0" smtClean="0">
              <a:latin typeface="文鼎誰的字體" panose="04020600000000000000" pitchFamily="82" charset="-120"/>
              <a:ea typeface="文鼎誰的字體" panose="04020600000000000000" pitchFamily="82" charset="-120"/>
            </a:rPr>
            <a:t>歌劇</a:t>
          </a:r>
          <a:endParaRPr lang="zh-HK" altLang="en-US" dirty="0">
            <a:latin typeface="文鼎誰的字體" panose="04020600000000000000" pitchFamily="82" charset="-120"/>
            <a:ea typeface="文鼎誰的字體" panose="04020600000000000000" pitchFamily="82" charset="-120"/>
          </a:endParaRPr>
        </a:p>
      </dgm:t>
    </dgm:pt>
    <dgm:pt modelId="{0C39E2E5-E6C9-4B1C-8A09-033AFFF77185}" type="parTrans" cxnId="{CA58FAAA-AA52-4DB3-B704-FC7534BC12AB}">
      <dgm:prSet/>
      <dgm:spPr/>
      <dgm:t>
        <a:bodyPr/>
        <a:lstStyle/>
        <a:p>
          <a:endParaRPr lang="zh-HK" altLang="en-US">
            <a:latin typeface="文鼎誰的字體" panose="04020600000000000000" pitchFamily="82" charset="-120"/>
            <a:ea typeface="文鼎誰的字體" panose="04020600000000000000" pitchFamily="82" charset="-120"/>
          </a:endParaRPr>
        </a:p>
      </dgm:t>
    </dgm:pt>
    <dgm:pt modelId="{3F3A08DC-B0EC-4CC5-95DC-C89F08126EE7}" type="sibTrans" cxnId="{CA58FAAA-AA52-4DB3-B704-FC7534BC12AB}">
      <dgm:prSet/>
      <dgm:spPr/>
      <dgm:t>
        <a:bodyPr/>
        <a:lstStyle/>
        <a:p>
          <a:endParaRPr lang="zh-HK" altLang="en-US">
            <a:latin typeface="文鼎誰的字體" panose="04020600000000000000" pitchFamily="82" charset="-120"/>
            <a:ea typeface="文鼎誰的字體" panose="04020600000000000000" pitchFamily="82" charset="-120"/>
          </a:endParaRPr>
        </a:p>
      </dgm:t>
    </dgm:pt>
    <dgm:pt modelId="{2E2433B4-AD3E-4D6E-AD73-482FEC7D5F24}">
      <dgm:prSet phldrT="[文字]"/>
      <dgm:spPr/>
      <dgm:t>
        <a:bodyPr/>
        <a:lstStyle/>
        <a:p>
          <a:r>
            <a:rPr lang="zh-TW" altLang="en-US" dirty="0" smtClean="0">
              <a:latin typeface="文鼎誰的字體" panose="04020600000000000000" pitchFamily="82" charset="-120"/>
              <a:ea typeface="文鼎誰的字體" panose="04020600000000000000" pitchFamily="82" charset="-120"/>
            </a:rPr>
            <a:t>古典時期</a:t>
          </a:r>
          <a:endParaRPr lang="zh-HK" altLang="en-US" dirty="0">
            <a:latin typeface="文鼎誰的字體" panose="04020600000000000000" pitchFamily="82" charset="-120"/>
            <a:ea typeface="文鼎誰的字體" panose="04020600000000000000" pitchFamily="82" charset="-120"/>
          </a:endParaRPr>
        </a:p>
      </dgm:t>
    </dgm:pt>
    <dgm:pt modelId="{0D378CAB-2DCA-4651-A156-EBCADB0BA21F}" type="parTrans" cxnId="{FEFCCF62-1201-4C2B-B46A-ECA9F5A1F279}">
      <dgm:prSet/>
      <dgm:spPr/>
      <dgm:t>
        <a:bodyPr/>
        <a:lstStyle/>
        <a:p>
          <a:endParaRPr lang="zh-HK" altLang="en-US">
            <a:latin typeface="文鼎誰的字體" panose="04020600000000000000" pitchFamily="82" charset="-120"/>
            <a:ea typeface="文鼎誰的字體" panose="04020600000000000000" pitchFamily="82" charset="-120"/>
          </a:endParaRPr>
        </a:p>
      </dgm:t>
    </dgm:pt>
    <dgm:pt modelId="{398F6639-A3BC-4095-8955-BB54BD5A9154}" type="sibTrans" cxnId="{FEFCCF62-1201-4C2B-B46A-ECA9F5A1F279}">
      <dgm:prSet/>
      <dgm:spPr/>
      <dgm:t>
        <a:bodyPr/>
        <a:lstStyle/>
        <a:p>
          <a:endParaRPr lang="zh-HK" altLang="en-US">
            <a:latin typeface="文鼎誰的字體" panose="04020600000000000000" pitchFamily="82" charset="-120"/>
            <a:ea typeface="文鼎誰的字體" panose="04020600000000000000" pitchFamily="82" charset="-120"/>
          </a:endParaRPr>
        </a:p>
      </dgm:t>
    </dgm:pt>
    <dgm:pt modelId="{0463E22A-0636-4E95-89DE-E05A12070794}">
      <dgm:prSet phldrT="[文字]"/>
      <dgm:spPr/>
      <dgm:t>
        <a:bodyPr/>
        <a:lstStyle/>
        <a:p>
          <a:r>
            <a:rPr lang="en-US" altLang="zh-TW" dirty="0" smtClean="0">
              <a:latin typeface="文鼎誰的字體" panose="04020600000000000000" pitchFamily="82" charset="-120"/>
              <a:ea typeface="文鼎誰的字體" panose="04020600000000000000" pitchFamily="82" charset="-120"/>
            </a:rPr>
            <a:t>20</a:t>
          </a:r>
          <a:r>
            <a:rPr lang="zh-TW" altLang="en-US" dirty="0" smtClean="0">
              <a:latin typeface="文鼎誰的字體" panose="04020600000000000000" pitchFamily="82" charset="-120"/>
              <a:ea typeface="文鼎誰的字體" panose="04020600000000000000" pitchFamily="82" charset="-120"/>
            </a:rPr>
            <a:t>世紀</a:t>
          </a:r>
          <a:endParaRPr lang="zh-HK" altLang="en-US" dirty="0">
            <a:latin typeface="文鼎誰的字體" panose="04020600000000000000" pitchFamily="82" charset="-120"/>
            <a:ea typeface="文鼎誰的字體" panose="04020600000000000000" pitchFamily="82" charset="-120"/>
          </a:endParaRPr>
        </a:p>
      </dgm:t>
    </dgm:pt>
    <dgm:pt modelId="{75B8B0DF-29E5-4DE5-8673-28A6A715318A}" type="parTrans" cxnId="{51FCE46C-E97D-4B13-BE43-3D3E4E83AFAB}">
      <dgm:prSet/>
      <dgm:spPr/>
      <dgm:t>
        <a:bodyPr/>
        <a:lstStyle/>
        <a:p>
          <a:endParaRPr lang="zh-HK" altLang="en-US">
            <a:latin typeface="文鼎誰的字體" panose="04020600000000000000" pitchFamily="82" charset="-120"/>
            <a:ea typeface="文鼎誰的字體" panose="04020600000000000000" pitchFamily="82" charset="-120"/>
          </a:endParaRPr>
        </a:p>
      </dgm:t>
    </dgm:pt>
    <dgm:pt modelId="{3073718D-62CA-477B-A351-919B12A87F63}" type="sibTrans" cxnId="{51FCE46C-E97D-4B13-BE43-3D3E4E83AFAB}">
      <dgm:prSet/>
      <dgm:spPr/>
      <dgm:t>
        <a:bodyPr/>
        <a:lstStyle/>
        <a:p>
          <a:endParaRPr lang="zh-HK" altLang="en-US">
            <a:latin typeface="文鼎誰的字體" panose="04020600000000000000" pitchFamily="82" charset="-120"/>
            <a:ea typeface="文鼎誰的字體" panose="04020600000000000000" pitchFamily="82" charset="-120"/>
          </a:endParaRPr>
        </a:p>
      </dgm:t>
    </dgm:pt>
    <dgm:pt modelId="{C1763164-9EDC-4613-BC18-C3CBB7FB0FF0}">
      <dgm:prSet phldrT="[文字]"/>
      <dgm:spPr/>
      <dgm:t>
        <a:bodyPr/>
        <a:lstStyle/>
        <a:p>
          <a:r>
            <a:rPr lang="en-US" altLang="zh-TW" dirty="0" smtClean="0">
              <a:latin typeface="文鼎誰的字體" panose="04020600000000000000" pitchFamily="82" charset="-120"/>
              <a:ea typeface="文鼎誰的字體" panose="04020600000000000000" pitchFamily="82" charset="-120"/>
            </a:rPr>
            <a:t>20</a:t>
          </a:r>
          <a:r>
            <a:rPr lang="zh-TW" altLang="en-US" dirty="0" smtClean="0">
              <a:latin typeface="文鼎誰的字體" panose="04020600000000000000" pitchFamily="82" charset="-120"/>
              <a:ea typeface="文鼎誰的字體" panose="04020600000000000000" pitchFamily="82" charset="-120"/>
            </a:rPr>
            <a:t>世紀</a:t>
          </a:r>
          <a:r>
            <a:rPr lang="en-US" altLang="zh-TW" dirty="0" smtClean="0">
              <a:latin typeface="文鼎誰的字體" panose="04020600000000000000" pitchFamily="82" charset="-120"/>
              <a:ea typeface="文鼎誰的字體" panose="04020600000000000000" pitchFamily="82" charset="-120"/>
            </a:rPr>
            <a:t>/21</a:t>
          </a:r>
          <a:r>
            <a:rPr lang="zh-TW" altLang="en-US" dirty="0" smtClean="0">
              <a:latin typeface="文鼎誰的字體" panose="04020600000000000000" pitchFamily="82" charset="-120"/>
              <a:ea typeface="文鼎誰的字體" panose="04020600000000000000" pitchFamily="82" charset="-120"/>
            </a:rPr>
            <a:t>世紀</a:t>
          </a:r>
          <a:r>
            <a:rPr lang="en-US" altLang="zh-TW" dirty="0" smtClean="0">
              <a:latin typeface="文鼎誰的字體" panose="04020600000000000000" pitchFamily="82" charset="-120"/>
              <a:ea typeface="文鼎誰的字體" panose="04020600000000000000" pitchFamily="82" charset="-120"/>
            </a:rPr>
            <a:t>?</a:t>
          </a:r>
          <a:endParaRPr lang="zh-HK" altLang="en-US" dirty="0">
            <a:latin typeface="文鼎誰的字體" panose="04020600000000000000" pitchFamily="82" charset="-120"/>
            <a:ea typeface="文鼎誰的字體" panose="04020600000000000000" pitchFamily="82" charset="-120"/>
          </a:endParaRPr>
        </a:p>
      </dgm:t>
    </dgm:pt>
    <dgm:pt modelId="{5FE88DE1-7F90-427D-AC56-491B7F2885FF}" type="parTrans" cxnId="{2C178A7D-0FB7-4655-8164-E1075F0836DE}">
      <dgm:prSet/>
      <dgm:spPr/>
      <dgm:t>
        <a:bodyPr/>
        <a:lstStyle/>
        <a:p>
          <a:endParaRPr lang="zh-HK" altLang="en-US">
            <a:latin typeface="文鼎誰的字體" panose="04020600000000000000" pitchFamily="82" charset="-120"/>
            <a:ea typeface="文鼎誰的字體" panose="04020600000000000000" pitchFamily="82" charset="-120"/>
          </a:endParaRPr>
        </a:p>
      </dgm:t>
    </dgm:pt>
    <dgm:pt modelId="{AE8762A0-1433-47A9-86CD-D756F5E1F0AA}" type="sibTrans" cxnId="{2C178A7D-0FB7-4655-8164-E1075F0836DE}">
      <dgm:prSet/>
      <dgm:spPr/>
      <dgm:t>
        <a:bodyPr/>
        <a:lstStyle/>
        <a:p>
          <a:endParaRPr lang="zh-HK" altLang="en-US">
            <a:latin typeface="文鼎誰的字體" panose="04020600000000000000" pitchFamily="82" charset="-120"/>
            <a:ea typeface="文鼎誰的字體" panose="04020600000000000000" pitchFamily="82" charset="-120"/>
          </a:endParaRPr>
        </a:p>
      </dgm:t>
    </dgm:pt>
    <dgm:pt modelId="{9780FE2B-A75B-4179-B1C7-0DB1BB1AFCDA}" type="pres">
      <dgm:prSet presAssocID="{344686A5-4D7B-4A56-85A0-4856C2C600A7}" presName="Name0" presStyleCnt="0">
        <dgm:presLayoutVars>
          <dgm:dir/>
          <dgm:animLvl val="lvl"/>
          <dgm:resizeHandles/>
        </dgm:presLayoutVars>
      </dgm:prSet>
      <dgm:spPr/>
    </dgm:pt>
    <dgm:pt modelId="{27F0F2F4-52CC-4F42-8505-EDCEDB61EE60}" type="pres">
      <dgm:prSet presAssocID="{CD5D190F-3F8F-4932-A1B8-F18755F3FF28}" presName="linNode" presStyleCnt="0"/>
      <dgm:spPr/>
    </dgm:pt>
    <dgm:pt modelId="{4F9E6A04-F744-4F45-9ECF-105DDD7149DE}" type="pres">
      <dgm:prSet presAssocID="{CD5D190F-3F8F-4932-A1B8-F18755F3FF28}" presName="parentShp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6DB720A2-A1B4-4B5B-A717-DB0B5A2C809D}" type="pres">
      <dgm:prSet presAssocID="{CD5D190F-3F8F-4932-A1B8-F18755F3FF28}" presName="childShp" presStyleLbl="bg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59AD9DBC-686A-46B7-B553-F1CF0BCF8326}" type="pres">
      <dgm:prSet presAssocID="{4CC3612D-720D-44E5-B547-BFD8E186B95A}" presName="spacing" presStyleCnt="0"/>
      <dgm:spPr/>
    </dgm:pt>
    <dgm:pt modelId="{834E8D4C-1965-46B2-888F-D98CA532DE93}" type="pres">
      <dgm:prSet presAssocID="{33EDB66B-43D1-45E5-B907-DB120CB142F8}" presName="linNode" presStyleCnt="0"/>
      <dgm:spPr/>
    </dgm:pt>
    <dgm:pt modelId="{9D3FF053-F157-4DEB-92C6-8742C2C54BF5}" type="pres">
      <dgm:prSet presAssocID="{33EDB66B-43D1-45E5-B907-DB120CB142F8}" presName="parentShp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A7FD66CF-0108-45FE-83CE-D0104DF1AF18}" type="pres">
      <dgm:prSet presAssocID="{33EDB66B-43D1-45E5-B907-DB120CB142F8}" presName="childShp" presStyleLbl="b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B119B9B7-BA98-4023-9697-D2790AE7B9D9}" type="pres">
      <dgm:prSet presAssocID="{70CAFCAF-4BAF-450F-8BA8-34509BB43E76}" presName="spacing" presStyleCnt="0"/>
      <dgm:spPr/>
    </dgm:pt>
    <dgm:pt modelId="{5F23C87C-FF46-42B5-AFB9-D72BA309A2D4}" type="pres">
      <dgm:prSet presAssocID="{F1B1A39F-219F-4D40-B942-A631AE82169A}" presName="linNode" presStyleCnt="0"/>
      <dgm:spPr/>
    </dgm:pt>
    <dgm:pt modelId="{E6A93B4B-6D45-4996-92ED-CBDCBA51409D}" type="pres">
      <dgm:prSet presAssocID="{F1B1A39F-219F-4D40-B942-A631AE82169A}" presName="parentShp" presStyleLbl="node1" presStyleIdx="2" presStyleCnt="6">
        <dgm:presLayoutVars>
          <dgm:bulletEnabled val="1"/>
        </dgm:presLayoutVars>
      </dgm:prSet>
      <dgm:spPr/>
    </dgm:pt>
    <dgm:pt modelId="{32AA5318-EDC3-4834-8538-A4C44C46229C}" type="pres">
      <dgm:prSet presAssocID="{F1B1A39F-219F-4D40-B942-A631AE82169A}" presName="childShp" presStyleLbl="bg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4B1E051F-2A69-4B68-A7FB-F00E92BC33B6}" type="pres">
      <dgm:prSet presAssocID="{3F3A08DC-B0EC-4CC5-95DC-C89F08126EE7}" presName="spacing" presStyleCnt="0"/>
      <dgm:spPr/>
    </dgm:pt>
    <dgm:pt modelId="{59B25785-B80E-4309-84F8-E53D89CB5A49}" type="pres">
      <dgm:prSet presAssocID="{9DE86980-1BDB-4F18-86F0-25C9606B0A67}" presName="linNode" presStyleCnt="0"/>
      <dgm:spPr/>
    </dgm:pt>
    <dgm:pt modelId="{2874FF24-55B0-4B71-9086-576C8A960AA3}" type="pres">
      <dgm:prSet presAssocID="{9DE86980-1BDB-4F18-86F0-25C9606B0A67}" presName="parentShp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1E84D667-CAB6-4B15-A3B3-8988AA3C6349}" type="pres">
      <dgm:prSet presAssocID="{9DE86980-1BDB-4F18-86F0-25C9606B0A67}" presName="childShp" presStyleLbl="bgAccFollowNode1" presStyleIdx="3" presStyleCnt="6">
        <dgm:presLayoutVars>
          <dgm:bulletEnabled val="1"/>
        </dgm:presLayoutVars>
      </dgm:prSet>
      <dgm:spPr/>
    </dgm:pt>
    <dgm:pt modelId="{83E74747-AD67-4389-8A33-269249CA5BBC}" type="pres">
      <dgm:prSet presAssocID="{B7E038A8-E288-47FA-A957-8E7FFFDC2D05}" presName="spacing" presStyleCnt="0"/>
      <dgm:spPr/>
    </dgm:pt>
    <dgm:pt modelId="{EF5CE26F-8225-457A-881F-D0EE612A68CA}" type="pres">
      <dgm:prSet presAssocID="{679861C8-11F1-4B25-A12C-4E781F90D717}" presName="linNode" presStyleCnt="0"/>
      <dgm:spPr/>
    </dgm:pt>
    <dgm:pt modelId="{A24B2EB9-C3B4-4B53-A78B-3462588F68AB}" type="pres">
      <dgm:prSet presAssocID="{679861C8-11F1-4B25-A12C-4E781F90D717}" presName="parentShp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2CEA8618-B9CE-4198-A758-09D7B760768A}" type="pres">
      <dgm:prSet presAssocID="{679861C8-11F1-4B25-A12C-4E781F90D717}" presName="childShp" presStyleLbl="bgAccFollowNode1" presStyleIdx="4" presStyleCnt="6">
        <dgm:presLayoutVars>
          <dgm:bulletEnabled val="1"/>
        </dgm:presLayoutVars>
      </dgm:prSet>
      <dgm:spPr/>
    </dgm:pt>
    <dgm:pt modelId="{450935FD-C993-452A-8094-8D5CEADE5324}" type="pres">
      <dgm:prSet presAssocID="{BAF354F6-45C8-452F-A3DC-CE574DA3127F}" presName="spacing" presStyleCnt="0"/>
      <dgm:spPr/>
    </dgm:pt>
    <dgm:pt modelId="{75BC3AB7-79B0-41E0-A548-CCFABEB8DC62}" type="pres">
      <dgm:prSet presAssocID="{E5292D68-D616-4307-90B1-60802FA5FEDE}" presName="linNode" presStyleCnt="0"/>
      <dgm:spPr/>
    </dgm:pt>
    <dgm:pt modelId="{6369D8B8-0E2C-49C0-A3B6-21091ED29326}" type="pres">
      <dgm:prSet presAssocID="{E5292D68-D616-4307-90B1-60802FA5FEDE}" presName="parentShp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64ADE3BE-0650-4F31-B070-3400A51ACCDD}" type="pres">
      <dgm:prSet presAssocID="{E5292D68-D616-4307-90B1-60802FA5FEDE}" presName="childShp" presStyleLbl="b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</dgm:ptLst>
  <dgm:cxnLst>
    <dgm:cxn modelId="{CC004EDF-A7BB-41E1-AECD-944B0D04CD28}" type="presOf" srcId="{344686A5-4D7B-4A56-85A0-4856C2C600A7}" destId="{9780FE2B-A75B-4179-B1C7-0DB1BB1AFCDA}" srcOrd="0" destOrd="0" presId="urn:microsoft.com/office/officeart/2005/8/layout/vList6"/>
    <dgm:cxn modelId="{9442B5C6-DBAD-4BFD-8C6A-13A19E35BDD9}" srcId="{344686A5-4D7B-4A56-85A0-4856C2C600A7}" destId="{E5292D68-D616-4307-90B1-60802FA5FEDE}" srcOrd="5" destOrd="0" parTransId="{35B1E335-63BA-45FF-922B-1A2F6B11299C}" sibTransId="{F93A7BC1-F0D7-4AD2-A76D-1ECEB8AC943F}"/>
    <dgm:cxn modelId="{2C178A7D-0FB7-4655-8164-E1075F0836DE}" srcId="{E5292D68-D616-4307-90B1-60802FA5FEDE}" destId="{C1763164-9EDC-4613-BC18-C3CBB7FB0FF0}" srcOrd="0" destOrd="0" parTransId="{5FE88DE1-7F90-427D-AC56-491B7F2885FF}" sibTransId="{AE8762A0-1433-47A9-86CD-D756F5E1F0AA}"/>
    <dgm:cxn modelId="{2A241B99-37F6-4BA3-B1DA-22D61B48CD74}" type="presOf" srcId="{F1B1A39F-219F-4D40-B942-A631AE82169A}" destId="{E6A93B4B-6D45-4996-92ED-CBDCBA51409D}" srcOrd="0" destOrd="0" presId="urn:microsoft.com/office/officeart/2005/8/layout/vList6"/>
    <dgm:cxn modelId="{D6B28A66-10DC-43DD-9F3C-C4AB48A79602}" type="presOf" srcId="{0463E22A-0636-4E95-89DE-E05A12070794}" destId="{2CEA8618-B9CE-4198-A758-09D7B760768A}" srcOrd="0" destOrd="0" presId="urn:microsoft.com/office/officeart/2005/8/layout/vList6"/>
    <dgm:cxn modelId="{4AFD009E-AAE0-4814-B263-BEAC4E7EE95D}" type="presOf" srcId="{E5292D68-D616-4307-90B1-60802FA5FEDE}" destId="{6369D8B8-0E2C-49C0-A3B6-21091ED29326}" srcOrd="0" destOrd="0" presId="urn:microsoft.com/office/officeart/2005/8/layout/vList6"/>
    <dgm:cxn modelId="{C29D12A9-B1BC-44E3-B36C-6CC3AEBF10FF}" srcId="{344686A5-4D7B-4A56-85A0-4856C2C600A7}" destId="{9DE86980-1BDB-4F18-86F0-25C9606B0A67}" srcOrd="3" destOrd="0" parTransId="{9F0F0F21-63AD-41A8-ADAD-7E0D5C981B28}" sibTransId="{B7E038A8-E288-47FA-A957-8E7FFFDC2D05}"/>
    <dgm:cxn modelId="{2962555B-A102-4B81-A738-7ECEA4694F96}" type="presOf" srcId="{2E2433B4-AD3E-4D6E-AD73-482FEC7D5F24}" destId="{32AA5318-EDC3-4834-8538-A4C44C46229C}" srcOrd="0" destOrd="0" presId="urn:microsoft.com/office/officeart/2005/8/layout/vList6"/>
    <dgm:cxn modelId="{4AEBE8FB-4FAB-4A69-81DA-250CD8D680C7}" type="presOf" srcId="{33EDB66B-43D1-45E5-B907-DB120CB142F8}" destId="{9D3FF053-F157-4DEB-92C6-8742C2C54BF5}" srcOrd="0" destOrd="0" presId="urn:microsoft.com/office/officeart/2005/8/layout/vList6"/>
    <dgm:cxn modelId="{51FCE46C-E97D-4B13-BE43-3D3E4E83AFAB}" srcId="{679861C8-11F1-4B25-A12C-4E781F90D717}" destId="{0463E22A-0636-4E95-89DE-E05A12070794}" srcOrd="0" destOrd="0" parTransId="{75B8B0DF-29E5-4DE5-8673-28A6A715318A}" sibTransId="{3073718D-62CA-477B-A351-919B12A87F63}"/>
    <dgm:cxn modelId="{45CEEC67-6A93-4244-B6EE-DF7035FFB91B}" type="presOf" srcId="{CD5D190F-3F8F-4932-A1B8-F18755F3FF28}" destId="{4F9E6A04-F744-4F45-9ECF-105DDD7149DE}" srcOrd="0" destOrd="0" presId="urn:microsoft.com/office/officeart/2005/8/layout/vList6"/>
    <dgm:cxn modelId="{BDD58715-09C2-4472-8FC8-27F55897F6B9}" srcId="{344686A5-4D7B-4A56-85A0-4856C2C600A7}" destId="{679861C8-11F1-4B25-A12C-4E781F90D717}" srcOrd="4" destOrd="0" parTransId="{95E0E067-CA9F-4321-A439-2394FD7F8EBD}" sibTransId="{BAF354F6-45C8-452F-A3DC-CE574DA3127F}"/>
    <dgm:cxn modelId="{D0B3F0BC-2C2A-409E-B577-62C10AFA7043}" type="presOf" srcId="{9DE86980-1BDB-4F18-86F0-25C9606B0A67}" destId="{2874FF24-55B0-4B71-9086-576C8A960AA3}" srcOrd="0" destOrd="0" presId="urn:microsoft.com/office/officeart/2005/8/layout/vList6"/>
    <dgm:cxn modelId="{CA58FAAA-AA52-4DB3-B704-FC7534BC12AB}" srcId="{344686A5-4D7B-4A56-85A0-4856C2C600A7}" destId="{F1B1A39F-219F-4D40-B942-A631AE82169A}" srcOrd="2" destOrd="0" parTransId="{0C39E2E5-E6C9-4B1C-8A09-033AFFF77185}" sibTransId="{3F3A08DC-B0EC-4CC5-95DC-C89F08126EE7}"/>
    <dgm:cxn modelId="{ADFC3AAF-CE92-4524-8F09-CCC2641F7649}" type="presOf" srcId="{679861C8-11F1-4B25-A12C-4E781F90D717}" destId="{A24B2EB9-C3B4-4B53-A78B-3462588F68AB}" srcOrd="0" destOrd="0" presId="urn:microsoft.com/office/officeart/2005/8/layout/vList6"/>
    <dgm:cxn modelId="{7182B6B9-1C13-489B-914D-F425E146C586}" type="presOf" srcId="{878A638F-0B6B-4E5E-AEE3-7FECB00607EB}" destId="{1E84D667-CAB6-4B15-A3B3-8988AA3C6349}" srcOrd="0" destOrd="0" presId="urn:microsoft.com/office/officeart/2005/8/layout/vList6"/>
    <dgm:cxn modelId="{1B30A7AC-95E5-4818-A81E-9C4E88BD2647}" type="presOf" srcId="{C1763164-9EDC-4613-BC18-C3CBB7FB0FF0}" destId="{64ADE3BE-0650-4F31-B070-3400A51ACCDD}" srcOrd="0" destOrd="0" presId="urn:microsoft.com/office/officeart/2005/8/layout/vList6"/>
    <dgm:cxn modelId="{25EB7A77-1F0A-4F5C-8B41-E929E2015552}" srcId="{344686A5-4D7B-4A56-85A0-4856C2C600A7}" destId="{CD5D190F-3F8F-4932-A1B8-F18755F3FF28}" srcOrd="0" destOrd="0" parTransId="{9D716FFD-1F71-4C4C-9205-D848AA45B51D}" sibTransId="{4CC3612D-720D-44E5-B547-BFD8E186B95A}"/>
    <dgm:cxn modelId="{4CBA091A-1AAE-4E47-AEC6-4E55DE8B1C54}" srcId="{CD5D190F-3F8F-4932-A1B8-F18755F3FF28}" destId="{14860CB0-991F-45D7-A3F5-C25A8ACFD30F}" srcOrd="0" destOrd="0" parTransId="{B1583600-17E7-414C-8BCE-F83020ADEEA5}" sibTransId="{5DA8BFD7-134A-4BA8-A77C-41BD888394F2}"/>
    <dgm:cxn modelId="{FEFCCF62-1201-4C2B-B46A-ECA9F5A1F279}" srcId="{F1B1A39F-219F-4D40-B942-A631AE82169A}" destId="{2E2433B4-AD3E-4D6E-AD73-482FEC7D5F24}" srcOrd="0" destOrd="0" parTransId="{0D378CAB-2DCA-4651-A156-EBCADB0BA21F}" sibTransId="{398F6639-A3BC-4095-8955-BB54BD5A9154}"/>
    <dgm:cxn modelId="{8CC9C1DF-1D7B-4BCC-B914-547254DFC7DE}" type="presOf" srcId="{14860CB0-991F-45D7-A3F5-C25A8ACFD30F}" destId="{6DB720A2-A1B4-4B5B-A717-DB0B5A2C809D}" srcOrd="0" destOrd="0" presId="urn:microsoft.com/office/officeart/2005/8/layout/vList6"/>
    <dgm:cxn modelId="{360777B0-696B-4D8C-885A-6AE03CD38DDC}" srcId="{33EDB66B-43D1-45E5-B907-DB120CB142F8}" destId="{FE85CEA7-6533-4A78-9E8F-BAC8C0947BF0}" srcOrd="0" destOrd="0" parTransId="{2CAD0D00-57CF-4598-A63E-AC8EC5BDAA4C}" sibTransId="{F3823B54-ADCE-4D42-9CA3-7108233DD06E}"/>
    <dgm:cxn modelId="{32268DDD-38E4-4FE1-A06C-21B0C3E9F1D7}" srcId="{344686A5-4D7B-4A56-85A0-4856C2C600A7}" destId="{33EDB66B-43D1-45E5-B907-DB120CB142F8}" srcOrd="1" destOrd="0" parTransId="{75FAE1CB-EE1B-41E0-9507-A3B3405DC8BA}" sibTransId="{70CAFCAF-4BAF-450F-8BA8-34509BB43E76}"/>
    <dgm:cxn modelId="{C34E0798-02BC-4CEA-A144-241E66937199}" type="presOf" srcId="{FE85CEA7-6533-4A78-9E8F-BAC8C0947BF0}" destId="{A7FD66CF-0108-45FE-83CE-D0104DF1AF18}" srcOrd="0" destOrd="0" presId="urn:microsoft.com/office/officeart/2005/8/layout/vList6"/>
    <dgm:cxn modelId="{C8D04590-82EF-43E3-8FDA-80DE72AD0402}" srcId="{9DE86980-1BDB-4F18-86F0-25C9606B0A67}" destId="{878A638F-0B6B-4E5E-AEE3-7FECB00607EB}" srcOrd="0" destOrd="0" parTransId="{9DC78621-4EA3-4615-BD54-311A09CABA46}" sibTransId="{316A36B0-89CE-4F3E-86F3-3BF7EB737C73}"/>
    <dgm:cxn modelId="{37CFF3B7-6761-480E-A453-B7CB82510A63}" type="presParOf" srcId="{9780FE2B-A75B-4179-B1C7-0DB1BB1AFCDA}" destId="{27F0F2F4-52CC-4F42-8505-EDCEDB61EE60}" srcOrd="0" destOrd="0" presId="urn:microsoft.com/office/officeart/2005/8/layout/vList6"/>
    <dgm:cxn modelId="{EE3A7633-4C76-473A-8AB3-DA9D7425C805}" type="presParOf" srcId="{27F0F2F4-52CC-4F42-8505-EDCEDB61EE60}" destId="{4F9E6A04-F744-4F45-9ECF-105DDD7149DE}" srcOrd="0" destOrd="0" presId="urn:microsoft.com/office/officeart/2005/8/layout/vList6"/>
    <dgm:cxn modelId="{B21902C0-9F76-4456-A8A1-79C7B1E7D31E}" type="presParOf" srcId="{27F0F2F4-52CC-4F42-8505-EDCEDB61EE60}" destId="{6DB720A2-A1B4-4B5B-A717-DB0B5A2C809D}" srcOrd="1" destOrd="0" presId="urn:microsoft.com/office/officeart/2005/8/layout/vList6"/>
    <dgm:cxn modelId="{0227D2F1-E077-4637-9D25-D694625ACA6C}" type="presParOf" srcId="{9780FE2B-A75B-4179-B1C7-0DB1BB1AFCDA}" destId="{59AD9DBC-686A-46B7-B553-F1CF0BCF8326}" srcOrd="1" destOrd="0" presId="urn:microsoft.com/office/officeart/2005/8/layout/vList6"/>
    <dgm:cxn modelId="{BBCC29CE-BE54-4A3B-AD60-0E9A0108DCE8}" type="presParOf" srcId="{9780FE2B-A75B-4179-B1C7-0DB1BB1AFCDA}" destId="{834E8D4C-1965-46B2-888F-D98CA532DE93}" srcOrd="2" destOrd="0" presId="urn:microsoft.com/office/officeart/2005/8/layout/vList6"/>
    <dgm:cxn modelId="{89DB9B81-E8FA-4460-9AD8-7CE7ED0F101A}" type="presParOf" srcId="{834E8D4C-1965-46B2-888F-D98CA532DE93}" destId="{9D3FF053-F157-4DEB-92C6-8742C2C54BF5}" srcOrd="0" destOrd="0" presId="urn:microsoft.com/office/officeart/2005/8/layout/vList6"/>
    <dgm:cxn modelId="{077E9299-803E-473F-86CF-DAA23C406F23}" type="presParOf" srcId="{834E8D4C-1965-46B2-888F-D98CA532DE93}" destId="{A7FD66CF-0108-45FE-83CE-D0104DF1AF18}" srcOrd="1" destOrd="0" presId="urn:microsoft.com/office/officeart/2005/8/layout/vList6"/>
    <dgm:cxn modelId="{FD74EF6F-AC0C-4646-82FC-5F9708027D0D}" type="presParOf" srcId="{9780FE2B-A75B-4179-B1C7-0DB1BB1AFCDA}" destId="{B119B9B7-BA98-4023-9697-D2790AE7B9D9}" srcOrd="3" destOrd="0" presId="urn:microsoft.com/office/officeart/2005/8/layout/vList6"/>
    <dgm:cxn modelId="{2BECC798-A371-44BE-A11A-52ECF74E0546}" type="presParOf" srcId="{9780FE2B-A75B-4179-B1C7-0DB1BB1AFCDA}" destId="{5F23C87C-FF46-42B5-AFB9-D72BA309A2D4}" srcOrd="4" destOrd="0" presId="urn:microsoft.com/office/officeart/2005/8/layout/vList6"/>
    <dgm:cxn modelId="{6863B8B0-6BD1-41A8-A62E-E39EBFBC2186}" type="presParOf" srcId="{5F23C87C-FF46-42B5-AFB9-D72BA309A2D4}" destId="{E6A93B4B-6D45-4996-92ED-CBDCBA51409D}" srcOrd="0" destOrd="0" presId="urn:microsoft.com/office/officeart/2005/8/layout/vList6"/>
    <dgm:cxn modelId="{3E3EC106-0DFD-4D40-A7F6-D8C94A6CEADC}" type="presParOf" srcId="{5F23C87C-FF46-42B5-AFB9-D72BA309A2D4}" destId="{32AA5318-EDC3-4834-8538-A4C44C46229C}" srcOrd="1" destOrd="0" presId="urn:microsoft.com/office/officeart/2005/8/layout/vList6"/>
    <dgm:cxn modelId="{01C30567-3717-441B-82ED-6CA7C0B9BEC0}" type="presParOf" srcId="{9780FE2B-A75B-4179-B1C7-0DB1BB1AFCDA}" destId="{4B1E051F-2A69-4B68-A7FB-F00E92BC33B6}" srcOrd="5" destOrd="0" presId="urn:microsoft.com/office/officeart/2005/8/layout/vList6"/>
    <dgm:cxn modelId="{0C3BDD06-6918-4568-87F7-195A6721DE89}" type="presParOf" srcId="{9780FE2B-A75B-4179-B1C7-0DB1BB1AFCDA}" destId="{59B25785-B80E-4309-84F8-E53D89CB5A49}" srcOrd="6" destOrd="0" presId="urn:microsoft.com/office/officeart/2005/8/layout/vList6"/>
    <dgm:cxn modelId="{9FD80961-40F4-4053-AEE5-C90022B5CA1F}" type="presParOf" srcId="{59B25785-B80E-4309-84F8-E53D89CB5A49}" destId="{2874FF24-55B0-4B71-9086-576C8A960AA3}" srcOrd="0" destOrd="0" presId="urn:microsoft.com/office/officeart/2005/8/layout/vList6"/>
    <dgm:cxn modelId="{B48596C4-6D18-4512-982F-C00CCA0CE650}" type="presParOf" srcId="{59B25785-B80E-4309-84F8-E53D89CB5A49}" destId="{1E84D667-CAB6-4B15-A3B3-8988AA3C6349}" srcOrd="1" destOrd="0" presId="urn:microsoft.com/office/officeart/2005/8/layout/vList6"/>
    <dgm:cxn modelId="{C3CD2B29-A4B0-4617-894E-2EE104634447}" type="presParOf" srcId="{9780FE2B-A75B-4179-B1C7-0DB1BB1AFCDA}" destId="{83E74747-AD67-4389-8A33-269249CA5BBC}" srcOrd="7" destOrd="0" presId="urn:microsoft.com/office/officeart/2005/8/layout/vList6"/>
    <dgm:cxn modelId="{35F9B6EF-C588-4CFE-AB68-50121F9BD641}" type="presParOf" srcId="{9780FE2B-A75B-4179-B1C7-0DB1BB1AFCDA}" destId="{EF5CE26F-8225-457A-881F-D0EE612A68CA}" srcOrd="8" destOrd="0" presId="urn:microsoft.com/office/officeart/2005/8/layout/vList6"/>
    <dgm:cxn modelId="{4C2098CF-243E-4142-AC37-FBAB81E49045}" type="presParOf" srcId="{EF5CE26F-8225-457A-881F-D0EE612A68CA}" destId="{A24B2EB9-C3B4-4B53-A78B-3462588F68AB}" srcOrd="0" destOrd="0" presId="urn:microsoft.com/office/officeart/2005/8/layout/vList6"/>
    <dgm:cxn modelId="{2461F595-8E4D-4181-ADD3-053FBD7A23CA}" type="presParOf" srcId="{EF5CE26F-8225-457A-881F-D0EE612A68CA}" destId="{2CEA8618-B9CE-4198-A758-09D7B760768A}" srcOrd="1" destOrd="0" presId="urn:microsoft.com/office/officeart/2005/8/layout/vList6"/>
    <dgm:cxn modelId="{FA79F95A-CC97-4257-B772-F18E2264563F}" type="presParOf" srcId="{9780FE2B-A75B-4179-B1C7-0DB1BB1AFCDA}" destId="{450935FD-C993-452A-8094-8D5CEADE5324}" srcOrd="9" destOrd="0" presId="urn:microsoft.com/office/officeart/2005/8/layout/vList6"/>
    <dgm:cxn modelId="{CA4B797A-A9C2-45C1-AB6C-050669AC864D}" type="presParOf" srcId="{9780FE2B-A75B-4179-B1C7-0DB1BB1AFCDA}" destId="{75BC3AB7-79B0-41E0-A548-CCFABEB8DC62}" srcOrd="10" destOrd="0" presId="urn:microsoft.com/office/officeart/2005/8/layout/vList6"/>
    <dgm:cxn modelId="{DF62C2B4-6BEF-4DD3-8DC5-B7469313A9C2}" type="presParOf" srcId="{75BC3AB7-79B0-41E0-A548-CCFABEB8DC62}" destId="{6369D8B8-0E2C-49C0-A3B6-21091ED29326}" srcOrd="0" destOrd="0" presId="urn:microsoft.com/office/officeart/2005/8/layout/vList6"/>
    <dgm:cxn modelId="{6C81EEF5-5A65-4450-A6F3-848C516FA1C0}" type="presParOf" srcId="{75BC3AB7-79B0-41E0-A548-CCFABEB8DC62}" destId="{64ADE3BE-0650-4F31-B070-3400A51ACCD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B720A2-A1B4-4B5B-A717-DB0B5A2C809D}">
      <dsp:nvSpPr>
        <dsp:cNvPr id="0" name=""/>
        <dsp:cNvSpPr/>
      </dsp:nvSpPr>
      <dsp:spPr>
        <a:xfrm>
          <a:off x="3000696" y="651"/>
          <a:ext cx="4501044" cy="820960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600" kern="1200" dirty="0" smtClean="0">
              <a:latin typeface="文鼎誰的字體" panose="04020600000000000000" pitchFamily="82" charset="-120"/>
              <a:ea typeface="文鼎誰的字體" panose="04020600000000000000" pitchFamily="82" charset="-120"/>
            </a:rPr>
            <a:t>中世紀音樂</a:t>
          </a:r>
          <a:endParaRPr lang="zh-HK" altLang="en-US" sz="3600" kern="1200" dirty="0">
            <a:latin typeface="文鼎誰的字體" panose="04020600000000000000" pitchFamily="82" charset="-120"/>
            <a:ea typeface="文鼎誰的字體" panose="04020600000000000000" pitchFamily="82" charset="-120"/>
          </a:endParaRPr>
        </a:p>
      </dsp:txBody>
      <dsp:txXfrm>
        <a:off x="3000696" y="103271"/>
        <a:ext cx="4193184" cy="615720"/>
      </dsp:txXfrm>
    </dsp:sp>
    <dsp:sp modelId="{4F9E6A04-F744-4F45-9ECF-105DDD7149DE}">
      <dsp:nvSpPr>
        <dsp:cNvPr id="0" name=""/>
        <dsp:cNvSpPr/>
      </dsp:nvSpPr>
      <dsp:spPr>
        <a:xfrm>
          <a:off x="0" y="651"/>
          <a:ext cx="3000696" cy="8209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700" kern="1200" dirty="0" smtClean="0">
              <a:latin typeface="文鼎誰的字體" panose="04020600000000000000" pitchFamily="82" charset="-120"/>
              <a:ea typeface="文鼎誰的字體" panose="04020600000000000000" pitchFamily="82" charset="-120"/>
            </a:rPr>
            <a:t>葛麗果聖歌</a:t>
          </a:r>
          <a:endParaRPr lang="zh-HK" altLang="en-US" sz="3700" kern="1200" dirty="0">
            <a:latin typeface="文鼎誰的字體" panose="04020600000000000000" pitchFamily="82" charset="-120"/>
            <a:ea typeface="文鼎誰的字體" panose="04020600000000000000" pitchFamily="82" charset="-120"/>
          </a:endParaRPr>
        </a:p>
      </dsp:txBody>
      <dsp:txXfrm>
        <a:off x="40076" y="40727"/>
        <a:ext cx="2920544" cy="740808"/>
      </dsp:txXfrm>
    </dsp:sp>
    <dsp:sp modelId="{A7FD66CF-0108-45FE-83CE-D0104DF1AF18}">
      <dsp:nvSpPr>
        <dsp:cNvPr id="0" name=""/>
        <dsp:cNvSpPr/>
      </dsp:nvSpPr>
      <dsp:spPr>
        <a:xfrm>
          <a:off x="3000696" y="903707"/>
          <a:ext cx="4501044" cy="820960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-773880"/>
            <a:satOff val="483"/>
            <a:lumOff val="248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-773880"/>
              <a:satOff val="483"/>
              <a:lumOff val="248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600" kern="1200" dirty="0" smtClean="0">
              <a:latin typeface="文鼎誰的字體" panose="04020600000000000000" pitchFamily="82" charset="-120"/>
              <a:ea typeface="文鼎誰的字體" panose="04020600000000000000" pitchFamily="82" charset="-120"/>
            </a:rPr>
            <a:t>巴洛克時期</a:t>
          </a:r>
          <a:endParaRPr lang="zh-HK" altLang="en-US" sz="3600" kern="1200" dirty="0">
            <a:latin typeface="文鼎誰的字體" panose="04020600000000000000" pitchFamily="82" charset="-120"/>
            <a:ea typeface="文鼎誰的字體" panose="04020600000000000000" pitchFamily="82" charset="-120"/>
          </a:endParaRPr>
        </a:p>
      </dsp:txBody>
      <dsp:txXfrm>
        <a:off x="3000696" y="1006327"/>
        <a:ext cx="4193184" cy="615720"/>
      </dsp:txXfrm>
    </dsp:sp>
    <dsp:sp modelId="{9D3FF053-F157-4DEB-92C6-8742C2C54BF5}">
      <dsp:nvSpPr>
        <dsp:cNvPr id="0" name=""/>
        <dsp:cNvSpPr/>
      </dsp:nvSpPr>
      <dsp:spPr>
        <a:xfrm>
          <a:off x="0" y="903707"/>
          <a:ext cx="3000696" cy="820960"/>
        </a:xfrm>
        <a:prstGeom prst="roundRect">
          <a:avLst/>
        </a:prstGeom>
        <a:gradFill rotWithShape="0">
          <a:gsLst>
            <a:gs pos="0">
              <a:schemeClr val="accent2">
                <a:hueOff val="-668712"/>
                <a:satOff val="-2656"/>
                <a:lumOff val="1686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-668712"/>
                <a:satOff val="-2656"/>
                <a:lumOff val="1686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-668712"/>
                <a:satOff val="-2656"/>
                <a:lumOff val="1686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700" kern="1200" dirty="0" smtClean="0">
              <a:latin typeface="文鼎誰的字體" panose="04020600000000000000" pitchFamily="82" charset="-120"/>
              <a:ea typeface="文鼎誰的字體" panose="04020600000000000000" pitchFamily="82" charset="-120"/>
            </a:rPr>
            <a:t>神劇</a:t>
          </a:r>
          <a:endParaRPr lang="zh-HK" altLang="en-US" sz="3700" kern="1200" dirty="0">
            <a:latin typeface="文鼎誰的字體" panose="04020600000000000000" pitchFamily="82" charset="-120"/>
            <a:ea typeface="文鼎誰的字體" panose="04020600000000000000" pitchFamily="82" charset="-120"/>
          </a:endParaRPr>
        </a:p>
      </dsp:txBody>
      <dsp:txXfrm>
        <a:off x="40076" y="943783"/>
        <a:ext cx="2920544" cy="740808"/>
      </dsp:txXfrm>
    </dsp:sp>
    <dsp:sp modelId="{32AA5318-EDC3-4834-8538-A4C44C46229C}">
      <dsp:nvSpPr>
        <dsp:cNvPr id="0" name=""/>
        <dsp:cNvSpPr/>
      </dsp:nvSpPr>
      <dsp:spPr>
        <a:xfrm>
          <a:off x="3000696" y="1806763"/>
          <a:ext cx="4501044" cy="820960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-1547761"/>
            <a:satOff val="966"/>
            <a:lumOff val="496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-1547761"/>
              <a:satOff val="966"/>
              <a:lumOff val="496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600" kern="1200" dirty="0" smtClean="0">
              <a:latin typeface="文鼎誰的字體" panose="04020600000000000000" pitchFamily="82" charset="-120"/>
              <a:ea typeface="文鼎誰的字體" panose="04020600000000000000" pitchFamily="82" charset="-120"/>
            </a:rPr>
            <a:t>古典時期</a:t>
          </a:r>
          <a:endParaRPr lang="zh-HK" altLang="en-US" sz="3600" kern="1200" dirty="0">
            <a:latin typeface="文鼎誰的字體" panose="04020600000000000000" pitchFamily="82" charset="-120"/>
            <a:ea typeface="文鼎誰的字體" panose="04020600000000000000" pitchFamily="82" charset="-120"/>
          </a:endParaRPr>
        </a:p>
      </dsp:txBody>
      <dsp:txXfrm>
        <a:off x="3000696" y="1909383"/>
        <a:ext cx="4193184" cy="615720"/>
      </dsp:txXfrm>
    </dsp:sp>
    <dsp:sp modelId="{E6A93B4B-6D45-4996-92ED-CBDCBA51409D}">
      <dsp:nvSpPr>
        <dsp:cNvPr id="0" name=""/>
        <dsp:cNvSpPr/>
      </dsp:nvSpPr>
      <dsp:spPr>
        <a:xfrm>
          <a:off x="0" y="1806763"/>
          <a:ext cx="3000696" cy="820960"/>
        </a:xfrm>
        <a:prstGeom prst="roundRect">
          <a:avLst/>
        </a:prstGeom>
        <a:gradFill rotWithShape="0">
          <a:gsLst>
            <a:gs pos="0">
              <a:schemeClr val="accent2">
                <a:hueOff val="-1337424"/>
                <a:satOff val="-5312"/>
                <a:lumOff val="3373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-1337424"/>
                <a:satOff val="-5312"/>
                <a:lumOff val="3373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-1337424"/>
                <a:satOff val="-5312"/>
                <a:lumOff val="3373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700" kern="1200" dirty="0" smtClean="0">
              <a:latin typeface="文鼎誰的字體" panose="04020600000000000000" pitchFamily="82" charset="-120"/>
              <a:ea typeface="文鼎誰的字體" panose="04020600000000000000" pitchFamily="82" charset="-120"/>
            </a:rPr>
            <a:t>歌劇</a:t>
          </a:r>
          <a:endParaRPr lang="zh-HK" altLang="en-US" sz="3700" kern="1200" dirty="0">
            <a:latin typeface="文鼎誰的字體" panose="04020600000000000000" pitchFamily="82" charset="-120"/>
            <a:ea typeface="文鼎誰的字體" panose="04020600000000000000" pitchFamily="82" charset="-120"/>
          </a:endParaRPr>
        </a:p>
      </dsp:txBody>
      <dsp:txXfrm>
        <a:off x="40076" y="1846839"/>
        <a:ext cx="2920544" cy="740808"/>
      </dsp:txXfrm>
    </dsp:sp>
    <dsp:sp modelId="{1E84D667-CAB6-4B15-A3B3-8988AA3C6349}">
      <dsp:nvSpPr>
        <dsp:cNvPr id="0" name=""/>
        <dsp:cNvSpPr/>
      </dsp:nvSpPr>
      <dsp:spPr>
        <a:xfrm>
          <a:off x="3000696" y="2709820"/>
          <a:ext cx="4501044" cy="820960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-2321641"/>
            <a:satOff val="1448"/>
            <a:lumOff val="743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-2321641"/>
              <a:satOff val="1448"/>
              <a:lumOff val="743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600" kern="1200" dirty="0" smtClean="0">
              <a:latin typeface="文鼎誰的字體" panose="04020600000000000000" pitchFamily="82" charset="-120"/>
              <a:ea typeface="文鼎誰的字體" panose="04020600000000000000" pitchFamily="82" charset="-120"/>
            </a:rPr>
            <a:t>浪漫時期</a:t>
          </a:r>
          <a:endParaRPr lang="zh-HK" altLang="en-US" sz="3600" kern="1200" dirty="0">
            <a:latin typeface="文鼎誰的字體" panose="04020600000000000000" pitchFamily="82" charset="-120"/>
            <a:ea typeface="文鼎誰的字體" panose="04020600000000000000" pitchFamily="82" charset="-120"/>
          </a:endParaRPr>
        </a:p>
      </dsp:txBody>
      <dsp:txXfrm>
        <a:off x="3000696" y="2812440"/>
        <a:ext cx="4193184" cy="615720"/>
      </dsp:txXfrm>
    </dsp:sp>
    <dsp:sp modelId="{2874FF24-55B0-4B71-9086-576C8A960AA3}">
      <dsp:nvSpPr>
        <dsp:cNvPr id="0" name=""/>
        <dsp:cNvSpPr/>
      </dsp:nvSpPr>
      <dsp:spPr>
        <a:xfrm>
          <a:off x="0" y="2709820"/>
          <a:ext cx="3000696" cy="820960"/>
        </a:xfrm>
        <a:prstGeom prst="roundRect">
          <a:avLst/>
        </a:prstGeom>
        <a:gradFill rotWithShape="0">
          <a:gsLst>
            <a:gs pos="0">
              <a:schemeClr val="accent2">
                <a:hueOff val="-2006136"/>
                <a:satOff val="-7967"/>
                <a:lumOff val="5059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-2006136"/>
                <a:satOff val="-7967"/>
                <a:lumOff val="5059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-2006136"/>
                <a:satOff val="-7967"/>
                <a:lumOff val="5059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700" kern="1200" dirty="0" smtClean="0">
              <a:latin typeface="文鼎誰的字體" panose="04020600000000000000" pitchFamily="82" charset="-120"/>
              <a:ea typeface="文鼎誰的字體" panose="04020600000000000000" pitchFamily="82" charset="-120"/>
            </a:rPr>
            <a:t>藝術歌曲</a:t>
          </a:r>
          <a:endParaRPr lang="zh-HK" altLang="en-US" sz="3700" kern="1200" dirty="0">
            <a:latin typeface="文鼎誰的字體" panose="04020600000000000000" pitchFamily="82" charset="-120"/>
            <a:ea typeface="文鼎誰的字體" panose="04020600000000000000" pitchFamily="82" charset="-120"/>
          </a:endParaRPr>
        </a:p>
      </dsp:txBody>
      <dsp:txXfrm>
        <a:off x="40076" y="2749896"/>
        <a:ext cx="2920544" cy="740808"/>
      </dsp:txXfrm>
    </dsp:sp>
    <dsp:sp modelId="{2CEA8618-B9CE-4198-A758-09D7B760768A}">
      <dsp:nvSpPr>
        <dsp:cNvPr id="0" name=""/>
        <dsp:cNvSpPr/>
      </dsp:nvSpPr>
      <dsp:spPr>
        <a:xfrm>
          <a:off x="3000696" y="3612876"/>
          <a:ext cx="4501044" cy="820960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-3095522"/>
            <a:satOff val="1931"/>
            <a:lumOff val="991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-3095522"/>
              <a:satOff val="1931"/>
              <a:lumOff val="991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3600" kern="1200" dirty="0" smtClean="0">
              <a:latin typeface="文鼎誰的字體" panose="04020600000000000000" pitchFamily="82" charset="-120"/>
              <a:ea typeface="文鼎誰的字體" panose="04020600000000000000" pitchFamily="82" charset="-120"/>
            </a:rPr>
            <a:t>20</a:t>
          </a:r>
          <a:r>
            <a:rPr lang="zh-TW" altLang="en-US" sz="3600" kern="1200" dirty="0" smtClean="0">
              <a:latin typeface="文鼎誰的字體" panose="04020600000000000000" pitchFamily="82" charset="-120"/>
              <a:ea typeface="文鼎誰的字體" panose="04020600000000000000" pitchFamily="82" charset="-120"/>
            </a:rPr>
            <a:t>世紀</a:t>
          </a:r>
          <a:endParaRPr lang="zh-HK" altLang="en-US" sz="3600" kern="1200" dirty="0">
            <a:latin typeface="文鼎誰的字體" panose="04020600000000000000" pitchFamily="82" charset="-120"/>
            <a:ea typeface="文鼎誰的字體" panose="04020600000000000000" pitchFamily="82" charset="-120"/>
          </a:endParaRPr>
        </a:p>
      </dsp:txBody>
      <dsp:txXfrm>
        <a:off x="3000696" y="3715496"/>
        <a:ext cx="4193184" cy="615720"/>
      </dsp:txXfrm>
    </dsp:sp>
    <dsp:sp modelId="{A24B2EB9-C3B4-4B53-A78B-3462588F68AB}">
      <dsp:nvSpPr>
        <dsp:cNvPr id="0" name=""/>
        <dsp:cNvSpPr/>
      </dsp:nvSpPr>
      <dsp:spPr>
        <a:xfrm>
          <a:off x="0" y="3612876"/>
          <a:ext cx="3000696" cy="820960"/>
        </a:xfrm>
        <a:prstGeom prst="roundRect">
          <a:avLst/>
        </a:prstGeom>
        <a:gradFill rotWithShape="0">
          <a:gsLst>
            <a:gs pos="0">
              <a:schemeClr val="accent2">
                <a:hueOff val="-2674849"/>
                <a:satOff val="-10623"/>
                <a:lumOff val="6746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-2674849"/>
                <a:satOff val="-10623"/>
                <a:lumOff val="6746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-2674849"/>
                <a:satOff val="-10623"/>
                <a:lumOff val="6746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700" kern="1200" dirty="0" smtClean="0">
              <a:latin typeface="文鼎誰的字體" panose="04020600000000000000" pitchFamily="82" charset="-120"/>
              <a:ea typeface="文鼎誰的字體" panose="04020600000000000000" pitchFamily="82" charset="-120"/>
            </a:rPr>
            <a:t>藍調</a:t>
          </a:r>
          <a:endParaRPr lang="zh-HK" altLang="en-US" sz="3700" kern="1200" dirty="0">
            <a:latin typeface="文鼎誰的字體" panose="04020600000000000000" pitchFamily="82" charset="-120"/>
            <a:ea typeface="文鼎誰的字體" panose="04020600000000000000" pitchFamily="82" charset="-120"/>
          </a:endParaRPr>
        </a:p>
      </dsp:txBody>
      <dsp:txXfrm>
        <a:off x="40076" y="3652952"/>
        <a:ext cx="2920544" cy="740808"/>
      </dsp:txXfrm>
    </dsp:sp>
    <dsp:sp modelId="{64ADE3BE-0650-4F31-B070-3400A51ACCDD}">
      <dsp:nvSpPr>
        <dsp:cNvPr id="0" name=""/>
        <dsp:cNvSpPr/>
      </dsp:nvSpPr>
      <dsp:spPr>
        <a:xfrm>
          <a:off x="3000696" y="4515932"/>
          <a:ext cx="4501044" cy="820960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-3869402"/>
            <a:satOff val="2414"/>
            <a:lumOff val="1239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-3869402"/>
              <a:satOff val="2414"/>
              <a:lumOff val="1239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3600" kern="1200" dirty="0" smtClean="0">
              <a:latin typeface="文鼎誰的字體" panose="04020600000000000000" pitchFamily="82" charset="-120"/>
              <a:ea typeface="文鼎誰的字體" panose="04020600000000000000" pitchFamily="82" charset="-120"/>
            </a:rPr>
            <a:t>20</a:t>
          </a:r>
          <a:r>
            <a:rPr lang="zh-TW" altLang="en-US" sz="3600" kern="1200" dirty="0" smtClean="0">
              <a:latin typeface="文鼎誰的字體" panose="04020600000000000000" pitchFamily="82" charset="-120"/>
              <a:ea typeface="文鼎誰的字體" panose="04020600000000000000" pitchFamily="82" charset="-120"/>
            </a:rPr>
            <a:t>世紀</a:t>
          </a:r>
          <a:r>
            <a:rPr lang="en-US" altLang="zh-TW" sz="3600" kern="1200" dirty="0" smtClean="0">
              <a:latin typeface="文鼎誰的字體" panose="04020600000000000000" pitchFamily="82" charset="-120"/>
              <a:ea typeface="文鼎誰的字體" panose="04020600000000000000" pitchFamily="82" charset="-120"/>
            </a:rPr>
            <a:t>/21</a:t>
          </a:r>
          <a:r>
            <a:rPr lang="zh-TW" altLang="en-US" sz="3600" kern="1200" dirty="0" smtClean="0">
              <a:latin typeface="文鼎誰的字體" panose="04020600000000000000" pitchFamily="82" charset="-120"/>
              <a:ea typeface="文鼎誰的字體" panose="04020600000000000000" pitchFamily="82" charset="-120"/>
            </a:rPr>
            <a:t>世紀</a:t>
          </a:r>
          <a:r>
            <a:rPr lang="en-US" altLang="zh-TW" sz="3600" kern="1200" dirty="0" smtClean="0">
              <a:latin typeface="文鼎誰的字體" panose="04020600000000000000" pitchFamily="82" charset="-120"/>
              <a:ea typeface="文鼎誰的字體" panose="04020600000000000000" pitchFamily="82" charset="-120"/>
            </a:rPr>
            <a:t>?</a:t>
          </a:r>
          <a:endParaRPr lang="zh-HK" altLang="en-US" sz="3600" kern="1200" dirty="0">
            <a:latin typeface="文鼎誰的字體" panose="04020600000000000000" pitchFamily="82" charset="-120"/>
            <a:ea typeface="文鼎誰的字體" panose="04020600000000000000" pitchFamily="82" charset="-120"/>
          </a:endParaRPr>
        </a:p>
      </dsp:txBody>
      <dsp:txXfrm>
        <a:off x="3000696" y="4618552"/>
        <a:ext cx="4193184" cy="615720"/>
      </dsp:txXfrm>
    </dsp:sp>
    <dsp:sp modelId="{6369D8B8-0E2C-49C0-A3B6-21091ED29326}">
      <dsp:nvSpPr>
        <dsp:cNvPr id="0" name=""/>
        <dsp:cNvSpPr/>
      </dsp:nvSpPr>
      <dsp:spPr>
        <a:xfrm>
          <a:off x="0" y="4515932"/>
          <a:ext cx="3000696" cy="820960"/>
        </a:xfrm>
        <a:prstGeom prst="roundRect">
          <a:avLst/>
        </a:prstGeom>
        <a:gradFill rotWithShape="0">
          <a:gsLst>
            <a:gs pos="0">
              <a:schemeClr val="accent2">
                <a:hueOff val="-3343561"/>
                <a:satOff val="-13279"/>
                <a:lumOff val="8432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-3343561"/>
                <a:satOff val="-13279"/>
                <a:lumOff val="8432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-3343561"/>
                <a:satOff val="-13279"/>
                <a:lumOff val="8432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700" kern="1200" dirty="0" smtClean="0">
              <a:latin typeface="文鼎誰的字體" panose="04020600000000000000" pitchFamily="82" charset="-120"/>
              <a:ea typeface="文鼎誰的字體" panose="04020600000000000000" pitchFamily="82" charset="-120"/>
            </a:rPr>
            <a:t>流行音樂</a:t>
          </a:r>
          <a:endParaRPr lang="zh-HK" altLang="en-US" sz="3700" kern="1200" dirty="0">
            <a:latin typeface="文鼎誰的字體" panose="04020600000000000000" pitchFamily="82" charset="-120"/>
            <a:ea typeface="文鼎誰的字體" panose="04020600000000000000" pitchFamily="82" charset="-120"/>
          </a:endParaRPr>
        </a:p>
      </dsp:txBody>
      <dsp:txXfrm>
        <a:off x="40076" y="4556008"/>
        <a:ext cx="2920544" cy="7408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6/9/2016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99094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6/9/2016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28466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6/9/2016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206849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6/9/2016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903023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6/9/2016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174960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6/9/2016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84458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6/9/2016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885031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6/9/2016</a:t>
            </a:fld>
            <a:endParaRPr lang="zh-HK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5121009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6/9/2016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77345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6/9/2016</a:t>
            </a:fld>
            <a:endParaRPr lang="zh-HK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886618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6/9/2016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4269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6/9/2016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13411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6/9/2016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50446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6/9/2016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34646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6/9/2016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6504385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6/9/2016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838598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6/9/2016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733980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6/9/2016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321138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6/9/2016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2516511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6/9/2016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083824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6/9/2016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85896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6/9/2016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01005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6/9/2016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66860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6/9/2016</a:t>
            </a:fld>
            <a:endParaRPr lang="zh-HK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713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6/9/2016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974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6/9/2016</a:t>
            </a:fld>
            <a:endParaRPr lang="zh-HK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54274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6/9/2016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71781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6/9/2016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13370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7370CB5-DBB2-4D55-A1AA-A917BF32902B}" type="datetimeFigureOut">
              <a:rPr lang="zh-HK" altLang="en-US" smtClean="0"/>
              <a:t>6/9/2016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5979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7370CB5-DBB2-4D55-A1AA-A917BF32902B}" type="datetimeFigureOut">
              <a:rPr lang="zh-HK" altLang="en-US" smtClean="0"/>
              <a:t>6/9/2016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3012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13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47730" y="1300786"/>
            <a:ext cx="8474297" cy="2509213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latin typeface="文鼎誰的字體" panose="04020600000000000000" pitchFamily="82" charset="-120"/>
                <a:ea typeface="文鼎誰的字體" panose="04020600000000000000" pitchFamily="82" charset="-120"/>
              </a:rPr>
              <a:t>以下播放的音樂，</a:t>
            </a:r>
            <a:r>
              <a:rPr lang="en-US" altLang="zh-TW" dirty="0" smtClean="0">
                <a:latin typeface="文鼎誰的字體" panose="04020600000000000000" pitchFamily="82" charset="-120"/>
                <a:ea typeface="文鼎誰的字體" panose="04020600000000000000" pitchFamily="82" charset="-120"/>
              </a:rPr>
              <a:t/>
            </a:r>
            <a:br>
              <a:rPr lang="en-US" altLang="zh-TW" dirty="0" smtClean="0">
                <a:latin typeface="文鼎誰的字體" panose="04020600000000000000" pitchFamily="82" charset="-120"/>
                <a:ea typeface="文鼎誰的字體" panose="04020600000000000000" pitchFamily="82" charset="-120"/>
              </a:rPr>
            </a:br>
            <a:r>
              <a:rPr lang="zh-TW" altLang="en-US" dirty="0" smtClean="0">
                <a:latin typeface="文鼎誰的字體" panose="04020600000000000000" pitchFamily="82" charset="-120"/>
                <a:ea typeface="文鼎誰的字體" panose="04020600000000000000" pitchFamily="82" charset="-120"/>
              </a:rPr>
              <a:t>你認為是哪類型的聲樂作品？</a:t>
            </a:r>
            <a:r>
              <a:rPr lang="en-US" altLang="zh-TW" dirty="0" smtClean="0">
                <a:latin typeface="文鼎誰的字體" panose="04020600000000000000" pitchFamily="82" charset="-120"/>
                <a:ea typeface="文鼎誰的字體" panose="04020600000000000000" pitchFamily="82" charset="-120"/>
              </a:rPr>
              <a:t/>
            </a:r>
            <a:br>
              <a:rPr lang="en-US" altLang="zh-TW" dirty="0" smtClean="0">
                <a:latin typeface="文鼎誰的字體" panose="04020600000000000000" pitchFamily="82" charset="-120"/>
                <a:ea typeface="文鼎誰的字體" panose="04020600000000000000" pitchFamily="82" charset="-120"/>
              </a:rPr>
            </a:br>
            <a:r>
              <a:rPr lang="zh-TW" altLang="en-US" dirty="0" smtClean="0">
                <a:latin typeface="文鼎誰的字體" panose="04020600000000000000" pitchFamily="82" charset="-120"/>
                <a:ea typeface="文鼎誰的字體" panose="04020600000000000000" pitchFamily="82" charset="-120"/>
              </a:rPr>
              <a:t>估下是幾時創作？</a:t>
            </a:r>
            <a:r>
              <a:rPr lang="en-US" altLang="zh-TW" dirty="0" smtClean="0">
                <a:latin typeface="文鼎誰的字體" panose="04020600000000000000" pitchFamily="82" charset="-120"/>
                <a:ea typeface="文鼎誰的字體" panose="04020600000000000000" pitchFamily="82" charset="-120"/>
              </a:rPr>
              <a:t/>
            </a:r>
            <a:br>
              <a:rPr lang="en-US" altLang="zh-TW" dirty="0" smtClean="0">
                <a:latin typeface="文鼎誰的字體" panose="04020600000000000000" pitchFamily="82" charset="-120"/>
                <a:ea typeface="文鼎誰的字體" panose="04020600000000000000" pitchFamily="82" charset="-120"/>
              </a:rPr>
            </a:br>
            <a:r>
              <a:rPr lang="zh-TW" altLang="en-US" dirty="0" smtClean="0">
                <a:latin typeface="文鼎誰的字體" panose="04020600000000000000" pitchFamily="82" charset="-120"/>
                <a:ea typeface="文鼎誰的字體" panose="04020600000000000000" pitchFamily="82" charset="-120"/>
              </a:rPr>
              <a:t>要排出正確</a:t>
            </a:r>
            <a:r>
              <a:rPr lang="zh-TW" altLang="en-US" dirty="0">
                <a:latin typeface="文鼎誰的字體" panose="04020600000000000000" pitchFamily="82" charset="-120"/>
                <a:ea typeface="文鼎誰的字體" panose="04020600000000000000" pitchFamily="82" charset="-120"/>
              </a:rPr>
              <a:t>創作時間排序</a:t>
            </a:r>
            <a:endParaRPr lang="zh-HK" altLang="en-US" dirty="0">
              <a:latin typeface="文鼎誰的字體" panose="04020600000000000000" pitchFamily="82" charset="-120"/>
              <a:ea typeface="文鼎誰的字體" panose="04020600000000000000" pitchFamily="82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5987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3801" y="744643"/>
            <a:ext cx="7773338" cy="1596177"/>
          </a:xfrm>
        </p:spPr>
        <p:txBody>
          <a:bodyPr/>
          <a:lstStyle/>
          <a:p>
            <a:endParaRPr lang="zh-HK" altLang="en-US" dirty="0">
              <a:latin typeface="文鼎誰的字體" panose="04020600000000000000" pitchFamily="82" charset="-120"/>
              <a:ea typeface="文鼎誰的字體" panose="04020600000000000000" pitchFamily="82" charset="-120"/>
            </a:endParaRPr>
          </a:p>
        </p:txBody>
      </p:sp>
      <p:pic>
        <p:nvPicPr>
          <p:cNvPr id="13" name="1 Art Song Erlkönig - Franz Schubert">
            <a:hlinkClick r:id="" action="ppaction://media"/>
          </p:cNvPr>
          <p:cNvPicPr>
            <a:picLocks noGrp="1" noChangeAspect="1"/>
          </p:cNvPicPr>
          <p:nvPr>
            <p:ph sz="quarter" idx="13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9318" y="1660281"/>
            <a:ext cx="609600" cy="609600"/>
          </a:xfrm>
        </p:spPr>
      </p:pic>
      <p:sp>
        <p:nvSpPr>
          <p:cNvPr id="4" name="圓角矩形 3"/>
          <p:cNvSpPr/>
          <p:nvPr/>
        </p:nvSpPr>
        <p:spPr>
          <a:xfrm>
            <a:off x="2159876" y="1245477"/>
            <a:ext cx="2017986" cy="1292773"/>
          </a:xfrm>
          <a:prstGeom prst="roundRect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 smtClean="0"/>
              <a:t>MUSIC</a:t>
            </a:r>
            <a:r>
              <a:rPr lang="zh-TW" altLang="en-US" sz="2800" dirty="0" smtClean="0"/>
              <a:t> </a:t>
            </a:r>
            <a:r>
              <a:rPr lang="en-US" altLang="zh-TW" sz="2800" dirty="0" smtClean="0"/>
              <a:t>1</a:t>
            </a:r>
            <a:endParaRPr lang="zh-HK" altLang="en-US" sz="2800" dirty="0"/>
          </a:p>
        </p:txBody>
      </p:sp>
      <p:sp>
        <p:nvSpPr>
          <p:cNvPr id="5" name="圓角矩形 4"/>
          <p:cNvSpPr/>
          <p:nvPr/>
        </p:nvSpPr>
        <p:spPr>
          <a:xfrm>
            <a:off x="2159876" y="2808542"/>
            <a:ext cx="2017986" cy="1292773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 smtClean="0"/>
              <a:t>MUSIC</a:t>
            </a:r>
            <a:r>
              <a:rPr lang="zh-TW" altLang="en-US" sz="2800" dirty="0" smtClean="0"/>
              <a:t> </a:t>
            </a:r>
            <a:r>
              <a:rPr lang="en-US" altLang="zh-TW" sz="2800" dirty="0" smtClean="0"/>
              <a:t>2</a:t>
            </a:r>
            <a:endParaRPr lang="zh-HK" altLang="en-US" sz="2800" dirty="0"/>
          </a:p>
        </p:txBody>
      </p:sp>
      <p:sp>
        <p:nvSpPr>
          <p:cNvPr id="6" name="圓角矩形 5"/>
          <p:cNvSpPr/>
          <p:nvPr/>
        </p:nvSpPr>
        <p:spPr>
          <a:xfrm>
            <a:off x="2159876" y="4371606"/>
            <a:ext cx="2017986" cy="1292773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 smtClean="0"/>
              <a:t>MUSIC</a:t>
            </a:r>
            <a:r>
              <a:rPr lang="zh-TW" altLang="en-US" sz="2800" dirty="0" smtClean="0"/>
              <a:t> </a:t>
            </a:r>
            <a:r>
              <a:rPr lang="en-US" altLang="zh-TW" sz="2800" dirty="0"/>
              <a:t>3</a:t>
            </a:r>
            <a:endParaRPr lang="zh-HK" altLang="en-US" sz="2800" dirty="0"/>
          </a:p>
        </p:txBody>
      </p:sp>
      <p:sp>
        <p:nvSpPr>
          <p:cNvPr id="8" name="圓角矩形 7"/>
          <p:cNvSpPr/>
          <p:nvPr/>
        </p:nvSpPr>
        <p:spPr>
          <a:xfrm>
            <a:off x="4839779" y="1245477"/>
            <a:ext cx="2017986" cy="129277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 smtClean="0"/>
              <a:t>MUSIC</a:t>
            </a:r>
            <a:r>
              <a:rPr lang="zh-TW" altLang="en-US" sz="2800" dirty="0" smtClean="0"/>
              <a:t> </a:t>
            </a:r>
            <a:r>
              <a:rPr lang="en-US" altLang="zh-TW" sz="2800" dirty="0"/>
              <a:t>4</a:t>
            </a:r>
            <a:endParaRPr lang="zh-HK" altLang="en-US" sz="2800" dirty="0"/>
          </a:p>
        </p:txBody>
      </p:sp>
      <p:sp>
        <p:nvSpPr>
          <p:cNvPr id="11" name="圓角矩形 10"/>
          <p:cNvSpPr/>
          <p:nvPr/>
        </p:nvSpPr>
        <p:spPr>
          <a:xfrm>
            <a:off x="4839779" y="2808542"/>
            <a:ext cx="2017986" cy="129277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 smtClean="0"/>
              <a:t>MUSIC</a:t>
            </a:r>
            <a:r>
              <a:rPr lang="zh-TW" altLang="en-US" sz="2800" dirty="0" smtClean="0"/>
              <a:t> </a:t>
            </a:r>
            <a:r>
              <a:rPr lang="en-US" altLang="zh-TW" sz="2800" dirty="0" smtClean="0"/>
              <a:t>5</a:t>
            </a:r>
            <a:endParaRPr lang="zh-HK" altLang="en-US" sz="2800" dirty="0"/>
          </a:p>
        </p:txBody>
      </p:sp>
      <p:sp>
        <p:nvSpPr>
          <p:cNvPr id="12" name="圓角矩形 11"/>
          <p:cNvSpPr/>
          <p:nvPr/>
        </p:nvSpPr>
        <p:spPr>
          <a:xfrm>
            <a:off x="4839779" y="4371606"/>
            <a:ext cx="2017986" cy="1292773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 smtClean="0"/>
              <a:t>MUSIC</a:t>
            </a:r>
            <a:r>
              <a:rPr lang="zh-TW" altLang="en-US" sz="2800" dirty="0" smtClean="0"/>
              <a:t> </a:t>
            </a:r>
            <a:r>
              <a:rPr lang="en-US" altLang="zh-TW" sz="2800" dirty="0" smtClean="0"/>
              <a:t>6</a:t>
            </a:r>
            <a:endParaRPr lang="zh-HK" altLang="en-US" sz="2800" dirty="0"/>
          </a:p>
        </p:txBody>
      </p:sp>
      <p:pic>
        <p:nvPicPr>
          <p:cNvPr id="14" name="2 20th century Carmina Burana ~ O Fortuna - Carl Orff ~ André Rie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9318" y="3150128"/>
            <a:ext cx="609600" cy="609600"/>
          </a:xfrm>
          <a:prstGeom prst="rect">
            <a:avLst/>
          </a:prstGeom>
        </p:spPr>
      </p:pic>
      <p:pic>
        <p:nvPicPr>
          <p:cNvPr id="15" name="3 Ave Maria - Gregoria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9318" y="4713192"/>
            <a:ext cx="609600" cy="609600"/>
          </a:xfrm>
          <a:prstGeom prst="rect">
            <a:avLst/>
          </a:prstGeom>
        </p:spPr>
      </p:pic>
      <p:pic>
        <p:nvPicPr>
          <p:cNvPr id="16" name="4 POP Calvin Harris - This Is What You Came For (Official Video) ft. Rihann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214882" y="1625775"/>
            <a:ext cx="609600" cy="609600"/>
          </a:xfrm>
          <a:prstGeom prst="rect">
            <a:avLst/>
          </a:prstGeom>
        </p:spPr>
      </p:pic>
      <p:pic>
        <p:nvPicPr>
          <p:cNvPr id="17" name="5 Handel --Messiah-oratorio,  HWV 56 - For unto us a Child is born (Stephen Cleobury)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214882" y="3183584"/>
            <a:ext cx="609600" cy="609600"/>
          </a:xfrm>
          <a:prstGeom prst="rect">
            <a:avLst/>
          </a:prstGeom>
        </p:spPr>
      </p:pic>
      <p:pic>
        <p:nvPicPr>
          <p:cNvPr id="19" name="6 Mozart's Arias Female Voice - #5 Ruhe Sanft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214882" y="46997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48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25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258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38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3917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4160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26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文鼎誰的字體" panose="04020600000000000000" pitchFamily="82" charset="-120"/>
                <a:ea typeface="文鼎誰的字體" panose="04020600000000000000" pitchFamily="82" charset="-120"/>
              </a:rPr>
              <a:t>正確創作時間排序</a:t>
            </a:r>
            <a:endParaRPr lang="zh-HK" altLang="en-US" dirty="0">
              <a:latin typeface="文鼎誰的字體" panose="04020600000000000000" pitchFamily="82" charset="-120"/>
              <a:ea typeface="文鼎誰的字體" panose="04020600000000000000" pitchFamily="82" charset="-120"/>
            </a:endParaRPr>
          </a:p>
        </p:txBody>
      </p:sp>
      <p:sp>
        <p:nvSpPr>
          <p:cNvPr id="3" name="圓角矩形 2"/>
          <p:cNvSpPr/>
          <p:nvPr/>
        </p:nvSpPr>
        <p:spPr>
          <a:xfrm>
            <a:off x="462307" y="1940640"/>
            <a:ext cx="2391082" cy="1292773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 smtClean="0">
                <a:latin typeface="文鼎誰的字體" panose="04020600000000000000" pitchFamily="82" charset="-120"/>
                <a:ea typeface="文鼎誰的字體" panose="04020600000000000000" pitchFamily="82" charset="-120"/>
              </a:rPr>
              <a:t>MUSIC</a:t>
            </a:r>
            <a:r>
              <a:rPr lang="zh-TW" altLang="en-US" sz="2800" dirty="0" smtClean="0">
                <a:latin typeface="文鼎誰的字體" panose="04020600000000000000" pitchFamily="82" charset="-120"/>
                <a:ea typeface="文鼎誰的字體" panose="04020600000000000000" pitchFamily="82" charset="-120"/>
              </a:rPr>
              <a:t> </a:t>
            </a:r>
            <a:r>
              <a:rPr lang="en-US" altLang="zh-TW" sz="2800" dirty="0" smtClean="0">
                <a:latin typeface="文鼎誰的字體" panose="04020600000000000000" pitchFamily="82" charset="-120"/>
                <a:ea typeface="文鼎誰的字體" panose="04020600000000000000" pitchFamily="82" charset="-120"/>
              </a:rPr>
              <a:t>3</a:t>
            </a:r>
          </a:p>
          <a:p>
            <a:pPr algn="ctr"/>
            <a:r>
              <a:rPr lang="zh-TW" altLang="en-US" sz="2800" dirty="0" smtClean="0">
                <a:latin typeface="文鼎誰的字體" panose="04020600000000000000" pitchFamily="82" charset="-120"/>
                <a:ea typeface="文鼎誰的字體" panose="04020600000000000000" pitchFamily="82" charset="-120"/>
              </a:rPr>
              <a:t>葛麗果聖歌</a:t>
            </a:r>
            <a:endParaRPr lang="zh-HK" altLang="en-US" sz="2800" dirty="0">
              <a:latin typeface="文鼎誰的字體" panose="04020600000000000000" pitchFamily="82" charset="-120"/>
              <a:ea typeface="文鼎誰的字體" panose="04020600000000000000" pitchFamily="82" charset="-12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462307" y="3806050"/>
            <a:ext cx="2391082" cy="129277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 smtClean="0">
                <a:latin typeface="文鼎誰的字體" panose="04020600000000000000" pitchFamily="82" charset="-120"/>
                <a:ea typeface="文鼎誰的字體" panose="04020600000000000000" pitchFamily="82" charset="-120"/>
              </a:rPr>
              <a:t>MUSIC</a:t>
            </a:r>
            <a:r>
              <a:rPr lang="zh-TW" altLang="en-US" sz="2800" dirty="0" smtClean="0">
                <a:latin typeface="文鼎誰的字體" panose="04020600000000000000" pitchFamily="82" charset="-120"/>
                <a:ea typeface="文鼎誰的字體" panose="04020600000000000000" pitchFamily="82" charset="-120"/>
              </a:rPr>
              <a:t> </a:t>
            </a:r>
            <a:r>
              <a:rPr lang="en-US" altLang="zh-TW" sz="2800" dirty="0" smtClean="0">
                <a:latin typeface="文鼎誰的字體" panose="04020600000000000000" pitchFamily="82" charset="-120"/>
                <a:ea typeface="文鼎誰的字體" panose="04020600000000000000" pitchFamily="82" charset="-120"/>
              </a:rPr>
              <a:t>4</a:t>
            </a:r>
          </a:p>
          <a:p>
            <a:pPr algn="ctr"/>
            <a:r>
              <a:rPr lang="zh-TW" altLang="en-US" sz="2800" dirty="0" smtClean="0">
                <a:latin typeface="文鼎誰的字體" panose="04020600000000000000" pitchFamily="82" charset="-120"/>
                <a:ea typeface="文鼎誰的字體" panose="04020600000000000000" pitchFamily="82" charset="-120"/>
              </a:rPr>
              <a:t>電子</a:t>
            </a:r>
            <a:endParaRPr lang="en-US" altLang="zh-TW" sz="2800" dirty="0" smtClean="0">
              <a:latin typeface="文鼎誰的字體" panose="04020600000000000000" pitchFamily="82" charset="-120"/>
              <a:ea typeface="文鼎誰的字體" panose="04020600000000000000" pitchFamily="82" charset="-120"/>
            </a:endParaRPr>
          </a:p>
          <a:p>
            <a:pPr algn="ctr"/>
            <a:r>
              <a:rPr lang="zh-TW" altLang="en-US" sz="2800" dirty="0" smtClean="0">
                <a:latin typeface="文鼎誰的字體" panose="04020600000000000000" pitchFamily="82" charset="-120"/>
                <a:ea typeface="文鼎誰的字體" panose="04020600000000000000" pitchFamily="82" charset="-120"/>
              </a:rPr>
              <a:t>流行音樂</a:t>
            </a:r>
            <a:endParaRPr lang="zh-HK" altLang="en-US" sz="2800" dirty="0">
              <a:latin typeface="文鼎誰的字體" panose="04020600000000000000" pitchFamily="82" charset="-120"/>
              <a:ea typeface="文鼎誰的字體" panose="04020600000000000000" pitchFamily="82" charset="-12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3339983" y="1940639"/>
            <a:ext cx="2391082" cy="129277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 smtClean="0">
                <a:latin typeface="文鼎誰的字體" panose="04020600000000000000" pitchFamily="82" charset="-120"/>
                <a:ea typeface="文鼎誰的字體" panose="04020600000000000000" pitchFamily="82" charset="-120"/>
              </a:rPr>
              <a:t>MUSIC</a:t>
            </a:r>
            <a:r>
              <a:rPr lang="zh-TW" altLang="en-US" sz="2800" dirty="0" smtClean="0">
                <a:latin typeface="文鼎誰的字體" panose="04020600000000000000" pitchFamily="82" charset="-120"/>
                <a:ea typeface="文鼎誰的字體" panose="04020600000000000000" pitchFamily="82" charset="-120"/>
              </a:rPr>
              <a:t> </a:t>
            </a:r>
            <a:r>
              <a:rPr lang="en-US" altLang="zh-TW" sz="2800" dirty="0" smtClean="0">
                <a:latin typeface="文鼎誰的字體" panose="04020600000000000000" pitchFamily="82" charset="-120"/>
                <a:ea typeface="文鼎誰的字體" panose="04020600000000000000" pitchFamily="82" charset="-120"/>
              </a:rPr>
              <a:t>5</a:t>
            </a:r>
          </a:p>
          <a:p>
            <a:pPr algn="ctr"/>
            <a:r>
              <a:rPr lang="zh-TW" altLang="en-US" sz="2800" dirty="0" smtClean="0">
                <a:latin typeface="文鼎誰的字體" panose="04020600000000000000" pitchFamily="82" charset="-120"/>
                <a:ea typeface="文鼎誰的字體" panose="04020600000000000000" pitchFamily="82" charset="-120"/>
              </a:rPr>
              <a:t>神劇</a:t>
            </a:r>
            <a:r>
              <a:rPr lang="en-US" altLang="zh-TW" sz="2800" dirty="0" smtClean="0">
                <a:latin typeface="文鼎誰的字體" panose="04020600000000000000" pitchFamily="82" charset="-120"/>
                <a:ea typeface="文鼎誰的字體" panose="04020600000000000000" pitchFamily="82" charset="-120"/>
              </a:rPr>
              <a:t>:</a:t>
            </a:r>
            <a:r>
              <a:rPr lang="zh-TW" altLang="en-US" sz="2800" dirty="0" smtClean="0">
                <a:latin typeface="文鼎誰的字體" panose="04020600000000000000" pitchFamily="82" charset="-120"/>
                <a:ea typeface="文鼎誰的字體" panose="04020600000000000000" pitchFamily="82" charset="-120"/>
              </a:rPr>
              <a:t>彌賽亞</a:t>
            </a:r>
            <a:endParaRPr lang="zh-HK" altLang="en-US" sz="2800" dirty="0">
              <a:latin typeface="文鼎誰的字體" panose="04020600000000000000" pitchFamily="82" charset="-120"/>
              <a:ea typeface="文鼎誰的字體" panose="04020600000000000000" pitchFamily="82" charset="-12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6254581" y="3824382"/>
            <a:ext cx="2391082" cy="1292773"/>
          </a:xfrm>
          <a:prstGeom prst="roundRect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 smtClean="0">
                <a:latin typeface="文鼎誰的字體" panose="04020600000000000000" pitchFamily="82" charset="-120"/>
                <a:ea typeface="文鼎誰的字體" panose="04020600000000000000" pitchFamily="82" charset="-120"/>
              </a:rPr>
              <a:t>MUSIC</a:t>
            </a:r>
            <a:r>
              <a:rPr lang="zh-TW" altLang="en-US" sz="2800" dirty="0" smtClean="0">
                <a:latin typeface="文鼎誰的字體" panose="04020600000000000000" pitchFamily="82" charset="-120"/>
                <a:ea typeface="文鼎誰的字體" panose="04020600000000000000" pitchFamily="82" charset="-120"/>
              </a:rPr>
              <a:t> </a:t>
            </a:r>
            <a:r>
              <a:rPr lang="en-US" altLang="zh-TW" sz="2800" dirty="0" smtClean="0">
                <a:latin typeface="文鼎誰的字體" panose="04020600000000000000" pitchFamily="82" charset="-120"/>
                <a:ea typeface="文鼎誰的字體" panose="04020600000000000000" pitchFamily="82" charset="-120"/>
              </a:rPr>
              <a:t>1</a:t>
            </a:r>
          </a:p>
          <a:p>
            <a:pPr algn="ctr"/>
            <a:r>
              <a:rPr lang="zh-TW" altLang="en-US" sz="2800" dirty="0" smtClean="0">
                <a:latin typeface="文鼎誰的字體" panose="04020600000000000000" pitchFamily="82" charset="-120"/>
                <a:ea typeface="文鼎誰的字體" panose="04020600000000000000" pitchFamily="82" charset="-120"/>
              </a:rPr>
              <a:t>藝術歌曲</a:t>
            </a:r>
            <a:endParaRPr lang="en-US" altLang="zh-TW" sz="2800" dirty="0">
              <a:latin typeface="文鼎誰的字體" panose="04020600000000000000" pitchFamily="82" charset="-120"/>
              <a:ea typeface="文鼎誰的字體" panose="04020600000000000000" pitchFamily="82" charset="-120"/>
            </a:endParaRPr>
          </a:p>
          <a:p>
            <a:pPr algn="ctr"/>
            <a:r>
              <a:rPr lang="zh-TW" altLang="en-US" sz="2800" dirty="0" smtClean="0">
                <a:latin typeface="文鼎誰的字體" panose="04020600000000000000" pitchFamily="82" charset="-120"/>
                <a:ea typeface="文鼎誰的字體" panose="04020600000000000000" pitchFamily="82" charset="-120"/>
              </a:rPr>
              <a:t>魔王</a:t>
            </a:r>
            <a:endParaRPr lang="zh-HK" altLang="en-US" sz="2800" dirty="0">
              <a:latin typeface="文鼎誰的字體" panose="04020600000000000000" pitchFamily="82" charset="-120"/>
              <a:ea typeface="文鼎誰的字體" panose="04020600000000000000" pitchFamily="82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3367240" y="3805602"/>
            <a:ext cx="2391082" cy="1292773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 smtClean="0">
                <a:latin typeface="文鼎誰的字體" panose="04020600000000000000" pitchFamily="82" charset="-120"/>
                <a:ea typeface="文鼎誰的字體" panose="04020600000000000000" pitchFamily="82" charset="-120"/>
              </a:rPr>
              <a:t>MUSIC</a:t>
            </a:r>
            <a:r>
              <a:rPr lang="zh-TW" altLang="en-US" sz="2800" dirty="0" smtClean="0">
                <a:latin typeface="文鼎誰的字體" panose="04020600000000000000" pitchFamily="82" charset="-120"/>
                <a:ea typeface="文鼎誰的字體" panose="04020600000000000000" pitchFamily="82" charset="-120"/>
              </a:rPr>
              <a:t> </a:t>
            </a:r>
            <a:r>
              <a:rPr lang="en-US" altLang="zh-TW" sz="2800" dirty="0" smtClean="0">
                <a:latin typeface="文鼎誰的字體" panose="04020600000000000000" pitchFamily="82" charset="-120"/>
                <a:ea typeface="文鼎誰的字體" panose="04020600000000000000" pitchFamily="82" charset="-120"/>
              </a:rPr>
              <a:t>2</a:t>
            </a:r>
          </a:p>
          <a:p>
            <a:pPr algn="ctr"/>
            <a:r>
              <a:rPr lang="zh-TW" altLang="en-US" sz="2800" dirty="0" smtClean="0">
                <a:latin typeface="文鼎誰的字體" panose="04020600000000000000" pitchFamily="82" charset="-120"/>
                <a:ea typeface="文鼎誰的字體" panose="04020600000000000000" pitchFamily="82" charset="-120"/>
              </a:rPr>
              <a:t>藍調</a:t>
            </a:r>
            <a:endParaRPr lang="zh-HK" altLang="en-US" sz="2800" dirty="0">
              <a:latin typeface="文鼎誰的字體" panose="04020600000000000000" pitchFamily="82" charset="-120"/>
              <a:ea typeface="文鼎誰的字體" panose="04020600000000000000" pitchFamily="82" charset="-12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6254581" y="1926025"/>
            <a:ext cx="2391082" cy="1292773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 smtClean="0">
                <a:latin typeface="文鼎誰的字體" panose="04020600000000000000" pitchFamily="82" charset="-120"/>
                <a:ea typeface="文鼎誰的字體" panose="04020600000000000000" pitchFamily="82" charset="-120"/>
              </a:rPr>
              <a:t>MUSIC</a:t>
            </a:r>
            <a:r>
              <a:rPr lang="zh-TW" altLang="en-US" sz="2800" dirty="0" smtClean="0">
                <a:latin typeface="文鼎誰的字體" panose="04020600000000000000" pitchFamily="82" charset="-120"/>
                <a:ea typeface="文鼎誰的字體" panose="04020600000000000000" pitchFamily="82" charset="-120"/>
              </a:rPr>
              <a:t> </a:t>
            </a:r>
            <a:r>
              <a:rPr lang="en-US" altLang="zh-TW" sz="2800" dirty="0" smtClean="0">
                <a:latin typeface="文鼎誰的字體" panose="04020600000000000000" pitchFamily="82" charset="-120"/>
                <a:ea typeface="文鼎誰的字體" panose="04020600000000000000" pitchFamily="82" charset="-120"/>
              </a:rPr>
              <a:t>6</a:t>
            </a:r>
          </a:p>
          <a:p>
            <a:pPr algn="ctr"/>
            <a:r>
              <a:rPr lang="zh-TW" altLang="en-US" sz="2800" dirty="0" smtClean="0">
                <a:latin typeface="文鼎誰的字體" panose="04020600000000000000" pitchFamily="82" charset="-120"/>
                <a:ea typeface="文鼎誰的字體" panose="04020600000000000000" pitchFamily="82" charset="-120"/>
              </a:rPr>
              <a:t>歌劇</a:t>
            </a:r>
            <a:endParaRPr lang="zh-HK" altLang="en-US" sz="2800" dirty="0">
              <a:latin typeface="文鼎誰的字體" panose="04020600000000000000" pitchFamily="82" charset="-120"/>
              <a:ea typeface="文鼎誰的字體" panose="04020600000000000000" pitchFamily="82" charset="-120"/>
            </a:endParaRPr>
          </a:p>
        </p:txBody>
      </p:sp>
      <p:sp>
        <p:nvSpPr>
          <p:cNvPr id="9" name="向右箭號 8"/>
          <p:cNvSpPr/>
          <p:nvPr/>
        </p:nvSpPr>
        <p:spPr>
          <a:xfrm>
            <a:off x="2927083" y="2481694"/>
            <a:ext cx="339206" cy="360608"/>
          </a:xfrm>
          <a:prstGeom prst="strip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1" name="向右箭號 10"/>
          <p:cNvSpPr/>
          <p:nvPr/>
        </p:nvSpPr>
        <p:spPr>
          <a:xfrm>
            <a:off x="5804759" y="2481694"/>
            <a:ext cx="339206" cy="360608"/>
          </a:xfrm>
          <a:prstGeom prst="strip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2" name="向右箭號 11"/>
          <p:cNvSpPr/>
          <p:nvPr/>
        </p:nvSpPr>
        <p:spPr>
          <a:xfrm rot="5400000">
            <a:off x="7243597" y="3341286"/>
            <a:ext cx="339206" cy="360608"/>
          </a:xfrm>
          <a:prstGeom prst="strip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3" name="向右箭號 12"/>
          <p:cNvSpPr/>
          <p:nvPr/>
        </p:nvSpPr>
        <p:spPr>
          <a:xfrm rot="10800000">
            <a:off x="5798326" y="4271685"/>
            <a:ext cx="339206" cy="360608"/>
          </a:xfrm>
          <a:prstGeom prst="strip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4" name="向右箭號 13"/>
          <p:cNvSpPr/>
          <p:nvPr/>
        </p:nvSpPr>
        <p:spPr>
          <a:xfrm rot="10800000">
            <a:off x="2940712" y="4271685"/>
            <a:ext cx="339206" cy="360608"/>
          </a:xfrm>
          <a:prstGeom prst="strip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2"/>
          <a:srcRect t="26028" b="24716"/>
          <a:stretch/>
        </p:blipFill>
        <p:spPr>
          <a:xfrm>
            <a:off x="852587" y="5512526"/>
            <a:ext cx="7773074" cy="78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43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 dirty="0"/>
          </a:p>
        </p:txBody>
      </p:sp>
      <p:graphicFrame>
        <p:nvGraphicFramePr>
          <p:cNvPr id="9" name="資料庫圖表 8"/>
          <p:cNvGraphicFramePr/>
          <p:nvPr>
            <p:extLst>
              <p:ext uri="{D42A27DB-BD31-4B8C-83A1-F6EECF244321}">
                <p14:modId xmlns:p14="http://schemas.microsoft.com/office/powerpoint/2010/main" val="784589588"/>
              </p:ext>
            </p:extLst>
          </p:nvPr>
        </p:nvGraphicFramePr>
        <p:xfrm>
          <a:off x="956930" y="999461"/>
          <a:ext cx="7501740" cy="5337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7893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小水滴">
  <a:themeElements>
    <a:clrScheme name="小水滴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小水滴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小水滴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TM02892315[[fn=鷸群]]</Template>
  <TotalTime>68</TotalTime>
  <Words>79</Words>
  <Application>Microsoft Office PowerPoint</Application>
  <PresentationFormat>如螢幕大小 (4:3)</PresentationFormat>
  <Paragraphs>34</Paragraphs>
  <Slides>4</Slides>
  <Notes>0</Notes>
  <HiddenSlides>0</HiddenSlides>
  <MMClips>6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4</vt:i4>
      </vt:variant>
    </vt:vector>
  </HeadingPairs>
  <TitlesOfParts>
    <vt:vector size="13" baseType="lpstr">
      <vt:lpstr>文鼎誰的字體</vt:lpstr>
      <vt:lpstr>新細明體</vt:lpstr>
      <vt:lpstr>Arial</vt:lpstr>
      <vt:lpstr>Calibri</vt:lpstr>
      <vt:lpstr>Calibri Light</vt:lpstr>
      <vt:lpstr>Tw Cen MT</vt:lpstr>
      <vt:lpstr>Wingdings 2</vt:lpstr>
      <vt:lpstr>HDOfficeLightV0</vt:lpstr>
      <vt:lpstr>小水滴</vt:lpstr>
      <vt:lpstr>以下播放的音樂， 你認為是哪類型的聲樂作品？ 估下是幾時創作？ 要排出正確創作時間排序</vt:lpstr>
      <vt:lpstr>PowerPoint 簡報</vt:lpstr>
      <vt:lpstr>正確創作時間排序</vt:lpstr>
      <vt:lpstr>PowerPoint 簡報</vt:lpstr>
    </vt:vector>
  </TitlesOfParts>
  <Company>Christian Alliance College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以下播放的音樂， 你認為是哪類型的聲樂作品？ 估下是幾時創作？</dc:title>
  <dc:creator>Ng Lai Hong</dc:creator>
  <cp:lastModifiedBy>Ng Lai Hong </cp:lastModifiedBy>
  <cp:revision>7</cp:revision>
  <dcterms:created xsi:type="dcterms:W3CDTF">2016-09-06T06:33:48Z</dcterms:created>
  <dcterms:modified xsi:type="dcterms:W3CDTF">2016-09-06T07:42:40Z</dcterms:modified>
</cp:coreProperties>
</file>