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56" r:id="rId6"/>
    <p:sldMasterId id="2147483780" r:id="rId7"/>
    <p:sldMasterId id="2147483792" r:id="rId8"/>
  </p:sldMasterIdLst>
  <p:sldIdLst>
    <p:sldId id="267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5" r:id="rId17"/>
    <p:sldId id="263" r:id="rId18"/>
    <p:sldId id="264" r:id="rId19"/>
    <p:sldId id="266" r:id="rId20"/>
    <p:sldId id="268" r:id="rId2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1" autoAdjust="0"/>
    <p:restoredTop sz="94660"/>
  </p:normalViewPr>
  <p:slideViewPr>
    <p:cSldViewPr>
      <p:cViewPr varScale="1">
        <p:scale>
          <a:sx n="90" d="100"/>
          <a:sy n="90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52DA52-FD85-47BF-A7FE-71ACEF6F91D6}" type="datetimeFigureOut">
              <a:rPr lang="zh-HK" altLang="en-US" smtClean="0"/>
              <a:t>24/2/2014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BECA9B0-E09E-494E-BB2A-2BD894F88DB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360000">
            <a:off x="3418197" y="2453810"/>
            <a:ext cx="4847038" cy="159972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中五級中史組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360000">
            <a:off x="3218068" y="4431673"/>
            <a:ext cx="4836456" cy="1377009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(</a:t>
            </a:r>
            <a:r>
              <a:rPr lang="zh-TW" altLang="en-US" sz="2400" b="1" dirty="0" smtClean="0">
                <a:solidFill>
                  <a:srgbClr val="00B0F0"/>
                </a:solidFill>
              </a:rPr>
              <a:t> 關愛基金 </a:t>
            </a:r>
            <a:r>
              <a:rPr lang="en-US" altLang="zh-TW" sz="2400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zh-TW" altLang="en-US" sz="2400" b="1" dirty="0" smtClean="0">
                <a:solidFill>
                  <a:srgbClr val="00B0F0"/>
                </a:solidFill>
              </a:rPr>
              <a:t>台灣考察後的感想</a:t>
            </a:r>
            <a:endParaRPr lang="zh-HK" altLang="en-US" sz="2400" b="1" dirty="0">
              <a:solidFill>
                <a:srgbClr val="00B0F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40"/>
          <a:stretch/>
        </p:blipFill>
        <p:spPr bwMode="auto">
          <a:xfrm rot="346947">
            <a:off x="342668" y="4009247"/>
            <a:ext cx="2599210" cy="19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 b="5414"/>
          <a:stretch/>
        </p:blipFill>
        <p:spPr bwMode="auto">
          <a:xfrm rot="351362">
            <a:off x="5816077" y="685729"/>
            <a:ext cx="3026085" cy="216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"/>
          <a:stretch/>
        </p:blipFill>
        <p:spPr bwMode="auto">
          <a:xfrm rot="320873">
            <a:off x="476819" y="2287085"/>
            <a:ext cx="2599275" cy="186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04">
            <a:off x="606100" y="197794"/>
            <a:ext cx="2627697" cy="20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532" r="-1743" b="-1052"/>
          <a:stretch/>
        </p:blipFill>
        <p:spPr bwMode="auto">
          <a:xfrm rot="329531">
            <a:off x="3124718" y="405914"/>
            <a:ext cx="2894663" cy="215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904656" cy="6858000"/>
          </a:xfrm>
        </p:spPr>
      </p:pic>
    </p:spTree>
    <p:extLst>
      <p:ext uri="{BB962C8B-B14F-4D97-AF65-F5344CB8AC3E}">
        <p14:creationId xmlns:p14="http://schemas.microsoft.com/office/powerpoint/2010/main" val="35810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72808" cy="6858000"/>
          </a:xfrm>
        </p:spPr>
      </p:pic>
    </p:spTree>
    <p:extLst>
      <p:ext uri="{BB962C8B-B14F-4D97-AF65-F5344CB8AC3E}">
        <p14:creationId xmlns:p14="http://schemas.microsoft.com/office/powerpoint/2010/main" val="15025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408712" cy="6858000"/>
          </a:xfrm>
        </p:spPr>
      </p:pic>
    </p:spTree>
    <p:extLst>
      <p:ext uri="{BB962C8B-B14F-4D97-AF65-F5344CB8AC3E}">
        <p14:creationId xmlns:p14="http://schemas.microsoft.com/office/powerpoint/2010/main" val="37870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920880" cy="681337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72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5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336704" cy="6858000"/>
          </a:xfrm>
        </p:spPr>
      </p:pic>
    </p:spTree>
    <p:extLst>
      <p:ext uri="{BB962C8B-B14F-4D97-AF65-F5344CB8AC3E}">
        <p14:creationId xmlns:p14="http://schemas.microsoft.com/office/powerpoint/2010/main" val="2642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264696" cy="6858000"/>
          </a:xfrm>
        </p:spPr>
      </p:pic>
    </p:spTree>
    <p:extLst>
      <p:ext uri="{BB962C8B-B14F-4D97-AF65-F5344CB8AC3E}">
        <p14:creationId xmlns:p14="http://schemas.microsoft.com/office/powerpoint/2010/main" val="34948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4"/>
            <a:ext cx="7920880" cy="6813376"/>
          </a:xfrm>
        </p:spPr>
      </p:pic>
    </p:spTree>
    <p:extLst>
      <p:ext uri="{BB962C8B-B14F-4D97-AF65-F5344CB8AC3E}">
        <p14:creationId xmlns:p14="http://schemas.microsoft.com/office/powerpoint/2010/main" val="25714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40760" cy="6858000"/>
          </a:xfrm>
        </p:spPr>
      </p:pic>
    </p:spTree>
    <p:extLst>
      <p:ext uri="{BB962C8B-B14F-4D97-AF65-F5344CB8AC3E}">
        <p14:creationId xmlns:p14="http://schemas.microsoft.com/office/powerpoint/2010/main" val="42876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992888" cy="6858000"/>
          </a:xfrm>
        </p:spPr>
      </p:pic>
    </p:spTree>
    <p:extLst>
      <p:ext uri="{BB962C8B-B14F-4D97-AF65-F5344CB8AC3E}">
        <p14:creationId xmlns:p14="http://schemas.microsoft.com/office/powerpoint/2010/main" val="20601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480720" cy="6858000"/>
          </a:xfrm>
        </p:spPr>
      </p:pic>
    </p:spTree>
    <p:extLst>
      <p:ext uri="{BB962C8B-B14F-4D97-AF65-F5344CB8AC3E}">
        <p14:creationId xmlns:p14="http://schemas.microsoft.com/office/powerpoint/2010/main" val="2191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256584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42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商展">
  <a:themeElements>
    <a:clrScheme name="商展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商展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商展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</Words>
  <Application>Microsoft Office PowerPoint</Application>
  <PresentationFormat>如螢幕大小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8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Sketchbook</vt:lpstr>
      <vt:lpstr>奧斯丁</vt:lpstr>
      <vt:lpstr>氣流</vt:lpstr>
      <vt:lpstr>龍騰四海</vt:lpstr>
      <vt:lpstr>商展</vt:lpstr>
      <vt:lpstr>行雲流水</vt:lpstr>
      <vt:lpstr>1_行雲流水</vt:lpstr>
      <vt:lpstr>角度</vt:lpstr>
      <vt:lpstr>中五級中史組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22</cp:revision>
  <dcterms:created xsi:type="dcterms:W3CDTF">2014-02-23T10:03:18Z</dcterms:created>
  <dcterms:modified xsi:type="dcterms:W3CDTF">2014-02-24T14:52:20Z</dcterms:modified>
</cp:coreProperties>
</file>